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4"/>
  </p:notesMasterIdLst>
  <p:sldIdLst>
    <p:sldId id="288" r:id="rId5"/>
    <p:sldId id="258" r:id="rId6"/>
    <p:sldId id="279" r:id="rId7"/>
    <p:sldId id="289" r:id="rId8"/>
    <p:sldId id="290" r:id="rId9"/>
    <p:sldId id="296" r:id="rId10"/>
    <p:sldId id="295" r:id="rId11"/>
    <p:sldId id="291" r:id="rId12"/>
    <p:sldId id="297" r:id="rId13"/>
    <p:sldId id="298" r:id="rId14"/>
    <p:sldId id="292" r:id="rId15"/>
    <p:sldId id="300" r:id="rId16"/>
    <p:sldId id="299" r:id="rId17"/>
    <p:sldId id="302" r:id="rId18"/>
    <p:sldId id="301" r:id="rId19"/>
    <p:sldId id="293" r:id="rId20"/>
    <p:sldId id="307" r:id="rId21"/>
    <p:sldId id="308" r:id="rId22"/>
    <p:sldId id="294" r:id="rId23"/>
    <p:sldId id="303" r:id="rId24"/>
    <p:sldId id="309" r:id="rId25"/>
    <p:sldId id="304" r:id="rId26"/>
    <p:sldId id="310" r:id="rId27"/>
    <p:sldId id="311" r:id="rId28"/>
    <p:sldId id="305" r:id="rId29"/>
    <p:sldId id="306" r:id="rId30"/>
    <p:sldId id="312" r:id="rId31"/>
    <p:sldId id="313" r:id="rId32"/>
    <p:sldId id="314" r:id="rId33"/>
    <p:sldId id="315" r:id="rId34"/>
    <p:sldId id="321" r:id="rId35"/>
    <p:sldId id="317" r:id="rId36"/>
    <p:sldId id="322" r:id="rId37"/>
    <p:sldId id="318" r:id="rId38"/>
    <p:sldId id="323" r:id="rId39"/>
    <p:sldId id="1476" r:id="rId40"/>
    <p:sldId id="1475" r:id="rId41"/>
    <p:sldId id="1477" r:id="rId42"/>
    <p:sldId id="1480" r:id="rId43"/>
    <p:sldId id="1479" r:id="rId44"/>
    <p:sldId id="1478" r:id="rId45"/>
    <p:sldId id="320" r:id="rId46"/>
    <p:sldId id="319" r:id="rId47"/>
    <p:sldId id="1481" r:id="rId48"/>
    <p:sldId id="1486" r:id="rId49"/>
    <p:sldId id="1487" r:id="rId50"/>
    <p:sldId id="1488" r:id="rId51"/>
    <p:sldId id="1489" r:id="rId52"/>
    <p:sldId id="1490" r:id="rId53"/>
    <p:sldId id="1491" r:id="rId54"/>
    <p:sldId id="1482" r:id="rId55"/>
    <p:sldId id="1483" r:id="rId56"/>
    <p:sldId id="1484" r:id="rId57"/>
    <p:sldId id="1494" r:id="rId58"/>
    <p:sldId id="1493" r:id="rId59"/>
    <p:sldId id="1495" r:id="rId60"/>
    <p:sldId id="1485" r:id="rId61"/>
    <p:sldId id="1501" r:id="rId62"/>
    <p:sldId id="1502" r:id="rId63"/>
    <p:sldId id="1497" r:id="rId64"/>
    <p:sldId id="1458" r:id="rId65"/>
    <p:sldId id="1463" r:id="rId66"/>
    <p:sldId id="1459" r:id="rId67"/>
    <p:sldId id="1464" r:id="rId68"/>
    <p:sldId id="1460" r:id="rId69"/>
    <p:sldId id="1465" r:id="rId70"/>
    <p:sldId id="1461" r:id="rId71"/>
    <p:sldId id="1466" r:id="rId72"/>
    <p:sldId id="1496" r:id="rId73"/>
    <p:sldId id="1503" r:id="rId74"/>
    <p:sldId id="1498" r:id="rId75"/>
    <p:sldId id="1499" r:id="rId76"/>
    <p:sldId id="1504" r:id="rId77"/>
    <p:sldId id="1510" r:id="rId78"/>
    <p:sldId id="1511" r:id="rId79"/>
    <p:sldId id="1512" r:id="rId80"/>
    <p:sldId id="1505" r:id="rId81"/>
    <p:sldId id="1506" r:id="rId82"/>
    <p:sldId id="1507" r:id="rId83"/>
  </p:sldIdLst>
  <p:sldSz cx="12192000" cy="6858000"/>
  <p:notesSz cx="6858000" cy="91440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eaker Sessions" id="{A4CA5440-4614-4F22-BA68-77BB4C6739D5}">
          <p14:sldIdLst/>
        </p14:section>
        <p14:section name="Power Summit Slides" id="{C5AFE659-7835-41C3-B1AB-F7CE31DA9D18}">
          <p14:sldIdLst>
            <p14:sldId id="288"/>
          </p14:sldIdLst>
        </p14:section>
        <p14:section name="Templates" id="{7A46FA16-37E2-41B5-8FC3-7F86F14B514A}">
          <p14:sldIdLst>
            <p14:sldId id="258"/>
            <p14:sldId id="279"/>
            <p14:sldId id="289"/>
            <p14:sldId id="290"/>
            <p14:sldId id="296"/>
            <p14:sldId id="295"/>
            <p14:sldId id="291"/>
            <p14:sldId id="297"/>
            <p14:sldId id="298"/>
            <p14:sldId id="292"/>
            <p14:sldId id="300"/>
            <p14:sldId id="299"/>
            <p14:sldId id="302"/>
            <p14:sldId id="301"/>
            <p14:sldId id="293"/>
            <p14:sldId id="307"/>
            <p14:sldId id="308"/>
            <p14:sldId id="294"/>
            <p14:sldId id="303"/>
            <p14:sldId id="309"/>
            <p14:sldId id="304"/>
            <p14:sldId id="310"/>
            <p14:sldId id="311"/>
            <p14:sldId id="305"/>
            <p14:sldId id="306"/>
            <p14:sldId id="312"/>
            <p14:sldId id="313"/>
            <p14:sldId id="314"/>
            <p14:sldId id="315"/>
            <p14:sldId id="321"/>
            <p14:sldId id="317"/>
            <p14:sldId id="322"/>
            <p14:sldId id="318"/>
            <p14:sldId id="323"/>
            <p14:sldId id="1476"/>
            <p14:sldId id="1475"/>
            <p14:sldId id="1477"/>
            <p14:sldId id="1480"/>
            <p14:sldId id="1479"/>
            <p14:sldId id="1478"/>
            <p14:sldId id="320"/>
            <p14:sldId id="319"/>
            <p14:sldId id="1481"/>
            <p14:sldId id="1486"/>
            <p14:sldId id="1487"/>
            <p14:sldId id="1488"/>
            <p14:sldId id="1489"/>
            <p14:sldId id="1490"/>
            <p14:sldId id="1491"/>
            <p14:sldId id="1482"/>
            <p14:sldId id="1483"/>
            <p14:sldId id="1484"/>
            <p14:sldId id="1494"/>
            <p14:sldId id="1493"/>
            <p14:sldId id="1495"/>
            <p14:sldId id="1485"/>
            <p14:sldId id="1501"/>
            <p14:sldId id="1502"/>
            <p14:sldId id="1497"/>
            <p14:sldId id="1458"/>
            <p14:sldId id="1463"/>
            <p14:sldId id="1459"/>
            <p14:sldId id="1464"/>
            <p14:sldId id="1460"/>
            <p14:sldId id="1465"/>
            <p14:sldId id="1461"/>
            <p14:sldId id="1466"/>
            <p14:sldId id="1496"/>
            <p14:sldId id="1503"/>
            <p14:sldId id="1498"/>
            <p14:sldId id="1499"/>
            <p14:sldId id="1504"/>
            <p14:sldId id="1510"/>
            <p14:sldId id="1511"/>
            <p14:sldId id="1512"/>
            <p14:sldId id="1505"/>
            <p14:sldId id="1506"/>
            <p14:sldId id="1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467"/>
    <a:srgbClr val="980C0C"/>
    <a:srgbClr val="E41212"/>
    <a:srgbClr val="2089D0"/>
    <a:srgbClr val="2C7CC4"/>
    <a:srgbClr val="B08E00"/>
    <a:srgbClr val="D01012"/>
    <a:srgbClr val="FFD100"/>
    <a:srgbClr val="00FE73"/>
    <a:srgbClr val="007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64071-EA5C-4A34-9256-B0062703447E}" v="100" dt="2025-02-12T23:38:16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94444" autoAdjust="0"/>
  </p:normalViewPr>
  <p:slideViewPr>
    <p:cSldViewPr snapToGrid="0" showGuides="1">
      <p:cViewPr varScale="1">
        <p:scale>
          <a:sx n="150" d="100"/>
          <a:sy n="15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6/11/relationships/changesInfo" Target="changesInfos/changesInfo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88664071-EA5C-4A34-9256-B0062703447E}"/>
    <pc:docChg chg="undo custSel addSld delSld modSld sldOrd modSection">
      <pc:chgData name="Nathan Clouse" userId="60190519-0423-46ec-ac65-f82d83ecfd9c" providerId="ADAL" clId="{88664071-EA5C-4A34-9256-B0062703447E}" dt="2025-02-14T03:57:44.894" v="970" actId="47"/>
      <pc:docMkLst>
        <pc:docMk/>
      </pc:docMkLst>
      <pc:sldChg chg="modSp del mod">
        <pc:chgData name="Nathan Clouse" userId="60190519-0423-46ec-ac65-f82d83ecfd9c" providerId="ADAL" clId="{88664071-EA5C-4A34-9256-B0062703447E}" dt="2025-02-14T03:56:40.800" v="966" actId="47"/>
        <pc:sldMkLst>
          <pc:docMk/>
          <pc:sldMk cId="2972571144" sldId="256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3172724073" sldId="257"/>
        </pc:sldMkLst>
      </pc:sldChg>
      <pc:sldChg chg="modSp mod">
        <pc:chgData name="Nathan Clouse" userId="60190519-0423-46ec-ac65-f82d83ecfd9c" providerId="ADAL" clId="{88664071-EA5C-4A34-9256-B0062703447E}" dt="2025-02-09T14:40:10.573" v="107" actId="403"/>
        <pc:sldMkLst>
          <pc:docMk/>
          <pc:sldMk cId="22665761" sldId="258"/>
        </pc:sldMkLst>
        <pc:spChg chg="mod">
          <ac:chgData name="Nathan Clouse" userId="60190519-0423-46ec-ac65-f82d83ecfd9c" providerId="ADAL" clId="{88664071-EA5C-4A34-9256-B0062703447E}" dt="2025-02-09T14:35:51.135" v="68" actId="20577"/>
          <ac:spMkLst>
            <pc:docMk/>
            <pc:sldMk cId="22665761" sldId="258"/>
            <ac:spMk id="29" creationId="{1703243E-44E4-457F-80BE-7AA8096FA079}"/>
          </ac:spMkLst>
        </pc:spChg>
        <pc:spChg chg="mod">
          <ac:chgData name="Nathan Clouse" userId="60190519-0423-46ec-ac65-f82d83ecfd9c" providerId="ADAL" clId="{88664071-EA5C-4A34-9256-B0062703447E}" dt="2025-02-09T14:35:53.697" v="69" actId="6549"/>
          <ac:spMkLst>
            <pc:docMk/>
            <pc:sldMk cId="22665761" sldId="258"/>
            <ac:spMk id="50" creationId="{E63FFAA8-15DA-4D24-AB88-1B8C66AC4264}"/>
          </ac:spMkLst>
        </pc:spChg>
        <pc:spChg chg="mod">
          <ac:chgData name="Nathan Clouse" userId="60190519-0423-46ec-ac65-f82d83ecfd9c" providerId="ADAL" clId="{88664071-EA5C-4A34-9256-B0062703447E}" dt="2025-02-09T14:36:56.680" v="94" actId="403"/>
          <ac:spMkLst>
            <pc:docMk/>
            <pc:sldMk cId="22665761" sldId="258"/>
            <ac:spMk id="86" creationId="{81C6A724-0FB4-4D8E-99FB-28A176D6CD9F}"/>
          </ac:spMkLst>
        </pc:spChg>
        <pc:spChg chg="mod">
          <ac:chgData name="Nathan Clouse" userId="60190519-0423-46ec-ac65-f82d83ecfd9c" providerId="ADAL" clId="{88664071-EA5C-4A34-9256-B0062703447E}" dt="2025-02-09T14:40:00.194" v="100" actId="403"/>
          <ac:spMkLst>
            <pc:docMk/>
            <pc:sldMk cId="22665761" sldId="258"/>
            <ac:spMk id="87" creationId="{07DB6CF9-2821-494E-8A5D-14146280FE23}"/>
          </ac:spMkLst>
        </pc:spChg>
        <pc:spChg chg="mod">
          <ac:chgData name="Nathan Clouse" userId="60190519-0423-46ec-ac65-f82d83ecfd9c" providerId="ADAL" clId="{88664071-EA5C-4A34-9256-B0062703447E}" dt="2025-02-09T14:40:10.573" v="107" actId="403"/>
          <ac:spMkLst>
            <pc:docMk/>
            <pc:sldMk cId="22665761" sldId="258"/>
            <ac:spMk id="88" creationId="{8DE727F1-8EF1-45DC-822E-56C2113332A5}"/>
          </ac:spMkLst>
        </pc:spChg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1873990172" sldId="259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3300207005" sldId="260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361220971" sldId="261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2762696595" sldId="262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2023237709" sldId="264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405277657" sldId="267"/>
        </pc:sldMkLst>
      </pc:sldChg>
      <pc:sldChg chg="del">
        <pc:chgData name="Nathan Clouse" userId="60190519-0423-46ec-ac65-f82d83ecfd9c" providerId="ADAL" clId="{88664071-EA5C-4A34-9256-B0062703447E}" dt="2025-02-09T14:35:42.927" v="62" actId="2696"/>
        <pc:sldMkLst>
          <pc:docMk/>
          <pc:sldMk cId="3270601113" sldId="274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2761739746" sldId="277"/>
        </pc:sldMkLst>
      </pc:sldChg>
      <pc:sldChg chg="modSp mod">
        <pc:chgData name="Nathan Clouse" userId="60190519-0423-46ec-ac65-f82d83ecfd9c" providerId="ADAL" clId="{88664071-EA5C-4A34-9256-B0062703447E}" dt="2025-02-12T22:07:48.972" v="773" actId="403"/>
        <pc:sldMkLst>
          <pc:docMk/>
          <pc:sldMk cId="1490033260" sldId="279"/>
        </pc:sldMkLst>
        <pc:spChg chg="mod">
          <ac:chgData name="Nathan Clouse" userId="60190519-0423-46ec-ac65-f82d83ecfd9c" providerId="ADAL" clId="{88664071-EA5C-4A34-9256-B0062703447E}" dt="2025-02-12T22:07:48.972" v="773" actId="403"/>
          <ac:spMkLst>
            <pc:docMk/>
            <pc:sldMk cId="1490033260" sldId="279"/>
            <ac:spMk id="3" creationId="{DECCB398-1B0C-6E46-E515-15AA78A5E5D7}"/>
          </ac:spMkLst>
        </pc:spChg>
        <pc:spChg chg="mod">
          <ac:chgData name="Nathan Clouse" userId="60190519-0423-46ec-ac65-f82d83ecfd9c" providerId="ADAL" clId="{88664071-EA5C-4A34-9256-B0062703447E}" dt="2025-02-09T14:43:10.611" v="197" actId="20577"/>
          <ac:spMkLst>
            <pc:docMk/>
            <pc:sldMk cId="1490033260" sldId="279"/>
            <ac:spMk id="17" creationId="{10A6EFB4-EB70-F5E7-71F2-602F7ADFAED0}"/>
          </ac:spMkLst>
        </pc:spChg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783914003" sldId="281"/>
        </pc:sldMkLst>
      </pc:sldChg>
      <pc:sldChg chg="modSp del mod ord">
        <pc:chgData name="Nathan Clouse" userId="60190519-0423-46ec-ac65-f82d83ecfd9c" providerId="ADAL" clId="{88664071-EA5C-4A34-9256-B0062703447E}" dt="2025-02-14T03:57:20.217" v="968" actId="47"/>
        <pc:sldMkLst>
          <pc:docMk/>
          <pc:sldMk cId="3799686478" sldId="282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2281397524" sldId="283"/>
        </pc:sldMkLst>
      </pc:sldChg>
      <pc:sldChg chg="del mod modShow">
        <pc:chgData name="Nathan Clouse" userId="60190519-0423-46ec-ac65-f82d83ecfd9c" providerId="ADAL" clId="{88664071-EA5C-4A34-9256-B0062703447E}" dt="2025-02-14T03:56:02.278" v="964" actId="2696"/>
        <pc:sldMkLst>
          <pc:docMk/>
          <pc:sldMk cId="1705195333" sldId="284"/>
        </pc:sldMkLst>
      </pc:sldChg>
      <pc:sldChg chg="del">
        <pc:chgData name="Nathan Clouse" userId="60190519-0423-46ec-ac65-f82d83ecfd9c" providerId="ADAL" clId="{88664071-EA5C-4A34-9256-B0062703447E}" dt="2025-02-14T03:56:12.464" v="965" actId="2696"/>
        <pc:sldMkLst>
          <pc:docMk/>
          <pc:sldMk cId="921482421" sldId="286"/>
        </pc:sldMkLst>
      </pc:sldChg>
      <pc:sldChg chg="new del">
        <pc:chgData name="Nathan Clouse" userId="60190519-0423-46ec-ac65-f82d83ecfd9c" providerId="ADAL" clId="{88664071-EA5C-4A34-9256-B0062703447E}" dt="2025-02-09T14:40:41.360" v="110" actId="47"/>
        <pc:sldMkLst>
          <pc:docMk/>
          <pc:sldMk cId="3319614869" sldId="287"/>
        </pc:sldMkLst>
      </pc:sldChg>
      <pc:sldChg chg="addSp modSp add mod">
        <pc:chgData name="Nathan Clouse" userId="60190519-0423-46ec-ac65-f82d83ecfd9c" providerId="ADAL" clId="{88664071-EA5C-4A34-9256-B0062703447E}" dt="2025-02-09T14:42:35.303" v="168" actId="1076"/>
        <pc:sldMkLst>
          <pc:docMk/>
          <pc:sldMk cId="3390441715" sldId="288"/>
        </pc:sldMkLst>
        <pc:spChg chg="mod">
          <ac:chgData name="Nathan Clouse" userId="60190519-0423-46ec-ac65-f82d83ecfd9c" providerId="ADAL" clId="{88664071-EA5C-4A34-9256-B0062703447E}" dt="2025-02-09T14:41:26.718" v="131" actId="20577"/>
          <ac:spMkLst>
            <pc:docMk/>
            <pc:sldMk cId="3390441715" sldId="288"/>
            <ac:spMk id="3" creationId="{004FFD29-0FA9-9589-FECF-9D2FB8B56832}"/>
          </ac:spMkLst>
        </pc:spChg>
        <pc:spChg chg="add mod">
          <ac:chgData name="Nathan Clouse" userId="60190519-0423-46ec-ac65-f82d83ecfd9c" providerId="ADAL" clId="{88664071-EA5C-4A34-9256-B0062703447E}" dt="2025-02-09T14:42:35.303" v="168" actId="1076"/>
          <ac:spMkLst>
            <pc:docMk/>
            <pc:sldMk cId="3390441715" sldId="288"/>
            <ac:spMk id="5" creationId="{60138D95-7985-BAE3-49EC-63F2397AF232}"/>
          </ac:spMkLst>
        </pc:spChg>
        <pc:spChg chg="add mod">
          <ac:chgData name="Nathan Clouse" userId="60190519-0423-46ec-ac65-f82d83ecfd9c" providerId="ADAL" clId="{88664071-EA5C-4A34-9256-B0062703447E}" dt="2025-02-09T14:42:35.303" v="168" actId="1076"/>
          <ac:spMkLst>
            <pc:docMk/>
            <pc:sldMk cId="3390441715" sldId="288"/>
            <ac:spMk id="6" creationId="{11EE7844-3C8F-A80F-6BA5-87DA4C1E7AD6}"/>
          </ac:spMkLst>
        </pc:spChg>
        <pc:spChg chg="mod">
          <ac:chgData name="Nathan Clouse" userId="60190519-0423-46ec-ac65-f82d83ecfd9c" providerId="ADAL" clId="{88664071-EA5C-4A34-9256-B0062703447E}" dt="2025-02-09T14:40:48.471" v="117" actId="20577"/>
          <ac:spMkLst>
            <pc:docMk/>
            <pc:sldMk cId="3390441715" sldId="288"/>
            <ac:spMk id="17" creationId="{7415E391-4B71-0C2D-FE27-C2B2BE56AC95}"/>
          </ac:spMkLst>
        </pc:spChg>
        <pc:picChg chg="add mod">
          <ac:chgData name="Nathan Clouse" userId="60190519-0423-46ec-ac65-f82d83ecfd9c" providerId="ADAL" clId="{88664071-EA5C-4A34-9256-B0062703447E}" dt="2025-02-09T14:42:35.303" v="168" actId="1076"/>
          <ac:picMkLst>
            <pc:docMk/>
            <pc:sldMk cId="3390441715" sldId="288"/>
            <ac:picMk id="7" creationId="{2FD263E3-AB20-37BB-3079-8ADC1527EE69}"/>
          </ac:picMkLst>
        </pc:picChg>
      </pc:sldChg>
      <pc:sldChg chg="addSp modSp add mod">
        <pc:chgData name="Nathan Clouse" userId="60190519-0423-46ec-ac65-f82d83ecfd9c" providerId="ADAL" clId="{88664071-EA5C-4A34-9256-B0062703447E}" dt="2025-02-09T14:45:18.889" v="234" actId="1036"/>
        <pc:sldMkLst>
          <pc:docMk/>
          <pc:sldMk cId="2532133805" sldId="289"/>
        </pc:sldMkLst>
        <pc:spChg chg="mod">
          <ac:chgData name="Nathan Clouse" userId="60190519-0423-46ec-ac65-f82d83ecfd9c" providerId="ADAL" clId="{88664071-EA5C-4A34-9256-B0062703447E}" dt="2025-02-09T14:45:02.940" v="222" actId="15"/>
          <ac:spMkLst>
            <pc:docMk/>
            <pc:sldMk cId="2532133805" sldId="289"/>
            <ac:spMk id="3" creationId="{AC4077D6-A86D-232F-B975-773414AE351A}"/>
          </ac:spMkLst>
        </pc:spChg>
        <pc:spChg chg="mod">
          <ac:chgData name="Nathan Clouse" userId="60190519-0423-46ec-ac65-f82d83ecfd9c" providerId="ADAL" clId="{88664071-EA5C-4A34-9256-B0062703447E}" dt="2025-02-09T14:44:48.004" v="219" actId="20577"/>
          <ac:spMkLst>
            <pc:docMk/>
            <pc:sldMk cId="2532133805" sldId="289"/>
            <ac:spMk id="17" creationId="{6CFA3AD5-959C-0632-70F7-6942CD23BA97}"/>
          </ac:spMkLst>
        </pc:spChg>
        <pc:picChg chg="add mod">
          <ac:chgData name="Nathan Clouse" userId="60190519-0423-46ec-ac65-f82d83ecfd9c" providerId="ADAL" clId="{88664071-EA5C-4A34-9256-B0062703447E}" dt="2025-02-09T14:45:18.889" v="234" actId="1036"/>
          <ac:picMkLst>
            <pc:docMk/>
            <pc:sldMk cId="2532133805" sldId="289"/>
            <ac:picMk id="5" creationId="{04F9763C-D57C-9007-952F-5218344E50A4}"/>
          </ac:picMkLst>
        </pc:picChg>
      </pc:sldChg>
      <pc:sldChg chg="modSp add mod">
        <pc:chgData name="Nathan Clouse" userId="60190519-0423-46ec-ac65-f82d83ecfd9c" providerId="ADAL" clId="{88664071-EA5C-4A34-9256-B0062703447E}" dt="2025-02-12T22:08:01.766" v="776" actId="403"/>
        <pc:sldMkLst>
          <pc:docMk/>
          <pc:sldMk cId="2039848455" sldId="290"/>
        </pc:sldMkLst>
        <pc:spChg chg="mod">
          <ac:chgData name="Nathan Clouse" userId="60190519-0423-46ec-ac65-f82d83ecfd9c" providerId="ADAL" clId="{88664071-EA5C-4A34-9256-B0062703447E}" dt="2025-02-12T22:08:01.766" v="776" actId="403"/>
          <ac:spMkLst>
            <pc:docMk/>
            <pc:sldMk cId="2039848455" sldId="290"/>
            <ac:spMk id="3" creationId="{4F334026-D326-73CD-AB32-D0A519454CBC}"/>
          </ac:spMkLst>
        </pc:spChg>
        <pc:spChg chg="mod">
          <ac:chgData name="Nathan Clouse" userId="60190519-0423-46ec-ac65-f82d83ecfd9c" providerId="ADAL" clId="{88664071-EA5C-4A34-9256-B0062703447E}" dt="2025-02-09T14:45:39.870" v="239" actId="20577"/>
          <ac:spMkLst>
            <pc:docMk/>
            <pc:sldMk cId="2039848455" sldId="290"/>
            <ac:spMk id="17" creationId="{872D97DC-9B93-5538-76B7-8AB401FA77B3}"/>
          </ac:spMkLst>
        </pc:spChg>
      </pc:sldChg>
      <pc:sldChg chg="modSp add mod">
        <pc:chgData name="Nathan Clouse" userId="60190519-0423-46ec-ac65-f82d83ecfd9c" providerId="ADAL" clId="{88664071-EA5C-4A34-9256-B0062703447E}" dt="2025-02-12T22:08:17.186" v="777" actId="403"/>
        <pc:sldMkLst>
          <pc:docMk/>
          <pc:sldMk cId="2386701212" sldId="291"/>
        </pc:sldMkLst>
        <pc:spChg chg="mod">
          <ac:chgData name="Nathan Clouse" userId="60190519-0423-46ec-ac65-f82d83ecfd9c" providerId="ADAL" clId="{88664071-EA5C-4A34-9256-B0062703447E}" dt="2025-02-12T22:08:17.186" v="777" actId="403"/>
          <ac:spMkLst>
            <pc:docMk/>
            <pc:sldMk cId="2386701212" sldId="291"/>
            <ac:spMk id="3" creationId="{3F50198B-6B03-0A1A-0381-9E26029E0792}"/>
          </ac:spMkLst>
        </pc:spChg>
        <pc:spChg chg="mod">
          <ac:chgData name="Nathan Clouse" userId="60190519-0423-46ec-ac65-f82d83ecfd9c" providerId="ADAL" clId="{88664071-EA5C-4A34-9256-B0062703447E}" dt="2025-02-09T15:12:12.169" v="254" actId="20577"/>
          <ac:spMkLst>
            <pc:docMk/>
            <pc:sldMk cId="2386701212" sldId="291"/>
            <ac:spMk id="17" creationId="{13AA9784-6F66-EEEC-873A-CA96DFF5E0C5}"/>
          </ac:spMkLst>
        </pc:spChg>
      </pc:sldChg>
      <pc:sldChg chg="modSp add mod">
        <pc:chgData name="Nathan Clouse" userId="60190519-0423-46ec-ac65-f82d83ecfd9c" providerId="ADAL" clId="{88664071-EA5C-4A34-9256-B0062703447E}" dt="2025-02-12T22:08:40.699" v="779" actId="403"/>
        <pc:sldMkLst>
          <pc:docMk/>
          <pc:sldMk cId="3072848483" sldId="292"/>
        </pc:sldMkLst>
        <pc:spChg chg="mod">
          <ac:chgData name="Nathan Clouse" userId="60190519-0423-46ec-ac65-f82d83ecfd9c" providerId="ADAL" clId="{88664071-EA5C-4A34-9256-B0062703447E}" dt="2025-02-12T22:08:40.699" v="779" actId="403"/>
          <ac:spMkLst>
            <pc:docMk/>
            <pc:sldMk cId="3072848483" sldId="292"/>
            <ac:spMk id="3" creationId="{5DD93FDE-2B05-B2A4-5F41-2C2C76061324}"/>
          </ac:spMkLst>
        </pc:spChg>
        <pc:spChg chg="mod">
          <ac:chgData name="Nathan Clouse" userId="60190519-0423-46ec-ac65-f82d83ecfd9c" providerId="ADAL" clId="{88664071-EA5C-4A34-9256-B0062703447E}" dt="2025-02-09T15:16:32.410" v="278" actId="20577"/>
          <ac:spMkLst>
            <pc:docMk/>
            <pc:sldMk cId="3072848483" sldId="292"/>
            <ac:spMk id="17" creationId="{FE9BC5F9-EC1F-B177-6C8D-7DADD483DDBE}"/>
          </ac:spMkLst>
        </pc:spChg>
      </pc:sldChg>
      <pc:sldChg chg="addSp modSp add mod">
        <pc:chgData name="Nathan Clouse" userId="60190519-0423-46ec-ac65-f82d83ecfd9c" providerId="ADAL" clId="{88664071-EA5C-4A34-9256-B0062703447E}" dt="2025-02-12T22:16:53.973" v="780" actId="403"/>
        <pc:sldMkLst>
          <pc:docMk/>
          <pc:sldMk cId="2468354739" sldId="293"/>
        </pc:sldMkLst>
        <pc:spChg chg="mod">
          <ac:chgData name="Nathan Clouse" userId="60190519-0423-46ec-ac65-f82d83ecfd9c" providerId="ADAL" clId="{88664071-EA5C-4A34-9256-B0062703447E}" dt="2025-02-12T22:16:53.973" v="780" actId="403"/>
          <ac:spMkLst>
            <pc:docMk/>
            <pc:sldMk cId="2468354739" sldId="293"/>
            <ac:spMk id="3" creationId="{37ABD10F-20AE-5F35-A206-D1BCC94157AD}"/>
          </ac:spMkLst>
        </pc:spChg>
        <pc:spChg chg="mod">
          <ac:chgData name="Nathan Clouse" userId="60190519-0423-46ec-ac65-f82d83ecfd9c" providerId="ADAL" clId="{88664071-EA5C-4A34-9256-B0062703447E}" dt="2025-02-09T15:19:28.060" v="306" actId="20577"/>
          <ac:spMkLst>
            <pc:docMk/>
            <pc:sldMk cId="2468354739" sldId="293"/>
            <ac:spMk id="17" creationId="{8196AF15-D8BD-7308-328A-1401B6B46302}"/>
          </ac:spMkLst>
        </pc:spChg>
        <pc:picChg chg="add mod">
          <ac:chgData name="Nathan Clouse" userId="60190519-0423-46ec-ac65-f82d83ecfd9c" providerId="ADAL" clId="{88664071-EA5C-4A34-9256-B0062703447E}" dt="2025-02-09T15:19:43.933" v="309" actId="1076"/>
          <ac:picMkLst>
            <pc:docMk/>
            <pc:sldMk cId="2468354739" sldId="293"/>
            <ac:picMk id="5" creationId="{BB7C6548-1A7E-08DA-FDA5-2F7937519191}"/>
          </ac:picMkLst>
        </pc:picChg>
      </pc:sldChg>
      <pc:sldChg chg="modSp add mod">
        <pc:chgData name="Nathan Clouse" userId="60190519-0423-46ec-ac65-f82d83ecfd9c" providerId="ADAL" clId="{88664071-EA5C-4A34-9256-B0062703447E}" dt="2025-02-12T22:17:15.780" v="782" actId="403"/>
        <pc:sldMkLst>
          <pc:docMk/>
          <pc:sldMk cId="2889965130" sldId="294"/>
        </pc:sldMkLst>
        <pc:spChg chg="mod">
          <ac:chgData name="Nathan Clouse" userId="60190519-0423-46ec-ac65-f82d83ecfd9c" providerId="ADAL" clId="{88664071-EA5C-4A34-9256-B0062703447E}" dt="2025-02-12T22:17:15.780" v="782" actId="403"/>
          <ac:spMkLst>
            <pc:docMk/>
            <pc:sldMk cId="2889965130" sldId="294"/>
            <ac:spMk id="3" creationId="{A89A8C51-61AE-3D87-FF73-DF48E88F0CC6}"/>
          </ac:spMkLst>
        </pc:spChg>
        <pc:spChg chg="mod">
          <ac:chgData name="Nathan Clouse" userId="60190519-0423-46ec-ac65-f82d83ecfd9c" providerId="ADAL" clId="{88664071-EA5C-4A34-9256-B0062703447E}" dt="2025-02-09T15:23:51.874" v="319"/>
          <ac:spMkLst>
            <pc:docMk/>
            <pc:sldMk cId="2889965130" sldId="294"/>
            <ac:spMk id="17" creationId="{F45E43F4-2785-A4A8-F4C6-A906DB68F794}"/>
          </ac:spMkLst>
        </pc:spChg>
      </pc:sldChg>
      <pc:sldChg chg="addSp modSp new">
        <pc:chgData name="Nathan Clouse" userId="60190519-0423-46ec-ac65-f82d83ecfd9c" providerId="ADAL" clId="{88664071-EA5C-4A34-9256-B0062703447E}" dt="2025-02-09T14:47:13.283" v="244"/>
        <pc:sldMkLst>
          <pc:docMk/>
          <pc:sldMk cId="3426649190" sldId="295"/>
        </pc:sldMkLst>
        <pc:picChg chg="add mod">
          <ac:chgData name="Nathan Clouse" userId="60190519-0423-46ec-ac65-f82d83ecfd9c" providerId="ADAL" clId="{88664071-EA5C-4A34-9256-B0062703447E}" dt="2025-02-09T14:47:13.283" v="244"/>
          <ac:picMkLst>
            <pc:docMk/>
            <pc:sldMk cId="3426649190" sldId="295"/>
            <ac:picMk id="5" creationId="{90D49045-DFC5-6AEE-E378-4AD1F4F3EECA}"/>
          </ac:picMkLst>
        </pc:picChg>
      </pc:sldChg>
      <pc:sldChg chg="addSp modSp new">
        <pc:chgData name="Nathan Clouse" userId="60190519-0423-46ec-ac65-f82d83ecfd9c" providerId="ADAL" clId="{88664071-EA5C-4A34-9256-B0062703447E}" dt="2025-02-09T14:47:07.284" v="243"/>
        <pc:sldMkLst>
          <pc:docMk/>
          <pc:sldMk cId="1092268640" sldId="296"/>
        </pc:sldMkLst>
        <pc:picChg chg="add mod">
          <ac:chgData name="Nathan Clouse" userId="60190519-0423-46ec-ac65-f82d83ecfd9c" providerId="ADAL" clId="{88664071-EA5C-4A34-9256-B0062703447E}" dt="2025-02-09T14:47:07.284" v="243"/>
          <ac:picMkLst>
            <pc:docMk/>
            <pc:sldMk cId="1092268640" sldId="296"/>
            <ac:picMk id="5" creationId="{8859F5D9-8916-C149-8801-874682E1D69F}"/>
          </ac:picMkLst>
        </pc:picChg>
      </pc:sldChg>
      <pc:sldChg chg="addSp modSp new">
        <pc:chgData name="Nathan Clouse" userId="60190519-0423-46ec-ac65-f82d83ecfd9c" providerId="ADAL" clId="{88664071-EA5C-4A34-9256-B0062703447E}" dt="2025-02-09T15:13:36.665" v="258"/>
        <pc:sldMkLst>
          <pc:docMk/>
          <pc:sldMk cId="943120011" sldId="297"/>
        </pc:sldMkLst>
        <pc:picChg chg="add mod">
          <ac:chgData name="Nathan Clouse" userId="60190519-0423-46ec-ac65-f82d83ecfd9c" providerId="ADAL" clId="{88664071-EA5C-4A34-9256-B0062703447E}" dt="2025-02-09T15:13:36.665" v="258"/>
          <ac:picMkLst>
            <pc:docMk/>
            <pc:sldMk cId="943120011" sldId="297"/>
            <ac:picMk id="5" creationId="{7F1F7374-697A-BC84-0E57-3B40DCFBD1B6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13:59.282" v="262" actId="1076"/>
        <pc:sldMkLst>
          <pc:docMk/>
          <pc:sldMk cId="1862876824" sldId="298"/>
        </pc:sldMkLst>
        <pc:picChg chg="add mod">
          <ac:chgData name="Nathan Clouse" userId="60190519-0423-46ec-ac65-f82d83ecfd9c" providerId="ADAL" clId="{88664071-EA5C-4A34-9256-B0062703447E}" dt="2025-02-09T15:13:59.282" v="262" actId="1076"/>
          <ac:picMkLst>
            <pc:docMk/>
            <pc:sldMk cId="1862876824" sldId="298"/>
            <ac:picMk id="5" creationId="{F026C3E2-CF96-5B8C-3624-F79AE78E0526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17:09.639" v="287" actId="1076"/>
        <pc:sldMkLst>
          <pc:docMk/>
          <pc:sldMk cId="955811329" sldId="299"/>
        </pc:sldMkLst>
        <pc:picChg chg="add mod">
          <ac:chgData name="Nathan Clouse" userId="60190519-0423-46ec-ac65-f82d83ecfd9c" providerId="ADAL" clId="{88664071-EA5C-4A34-9256-B0062703447E}" dt="2025-02-09T15:17:09.639" v="287" actId="1076"/>
          <ac:picMkLst>
            <pc:docMk/>
            <pc:sldMk cId="955811329" sldId="299"/>
            <ac:picMk id="5" creationId="{20854FFF-3AFD-47A4-FC98-EDA1C969F598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16:59.071" v="284" actId="1076"/>
        <pc:sldMkLst>
          <pc:docMk/>
          <pc:sldMk cId="3462074893" sldId="300"/>
        </pc:sldMkLst>
        <pc:picChg chg="add mod">
          <ac:chgData name="Nathan Clouse" userId="60190519-0423-46ec-ac65-f82d83ecfd9c" providerId="ADAL" clId="{88664071-EA5C-4A34-9256-B0062703447E}" dt="2025-02-09T15:16:59.071" v="284" actId="1076"/>
          <ac:picMkLst>
            <pc:docMk/>
            <pc:sldMk cId="3462074893" sldId="300"/>
            <ac:picMk id="5" creationId="{B0FFA54F-0B90-8160-E91A-CD12A02E51C2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17:48.131" v="294" actId="1076"/>
        <pc:sldMkLst>
          <pc:docMk/>
          <pc:sldMk cId="283392911" sldId="301"/>
        </pc:sldMkLst>
        <pc:picChg chg="add mod">
          <ac:chgData name="Nathan Clouse" userId="60190519-0423-46ec-ac65-f82d83ecfd9c" providerId="ADAL" clId="{88664071-EA5C-4A34-9256-B0062703447E}" dt="2025-02-09T15:17:48.131" v="294" actId="1076"/>
          <ac:picMkLst>
            <pc:docMk/>
            <pc:sldMk cId="283392911" sldId="301"/>
            <ac:picMk id="5" creationId="{9E9AAD4A-3EA4-505B-FA37-8F586C3AC8A2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17:31.647" v="292" actId="1076"/>
        <pc:sldMkLst>
          <pc:docMk/>
          <pc:sldMk cId="733188625" sldId="302"/>
        </pc:sldMkLst>
        <pc:picChg chg="add mod">
          <ac:chgData name="Nathan Clouse" userId="60190519-0423-46ec-ac65-f82d83ecfd9c" providerId="ADAL" clId="{88664071-EA5C-4A34-9256-B0062703447E}" dt="2025-02-09T15:17:31.647" v="292" actId="1076"/>
          <ac:picMkLst>
            <pc:docMk/>
            <pc:sldMk cId="733188625" sldId="302"/>
            <ac:picMk id="5" creationId="{24600E9E-3ADA-59AE-BDB4-AAD838E7DA92}"/>
          </ac:picMkLst>
        </pc:picChg>
      </pc:sldChg>
      <pc:sldChg chg="modSp add mod">
        <pc:chgData name="Nathan Clouse" userId="60190519-0423-46ec-ac65-f82d83ecfd9c" providerId="ADAL" clId="{88664071-EA5C-4A34-9256-B0062703447E}" dt="2025-02-09T15:24:45.487" v="338" actId="20577"/>
        <pc:sldMkLst>
          <pc:docMk/>
          <pc:sldMk cId="3746746465" sldId="303"/>
        </pc:sldMkLst>
        <pc:spChg chg="mod">
          <ac:chgData name="Nathan Clouse" userId="60190519-0423-46ec-ac65-f82d83ecfd9c" providerId="ADAL" clId="{88664071-EA5C-4A34-9256-B0062703447E}" dt="2025-02-09T15:24:35.701" v="324" actId="5793"/>
          <ac:spMkLst>
            <pc:docMk/>
            <pc:sldMk cId="3746746465" sldId="303"/>
            <ac:spMk id="3" creationId="{1110C0D1-E837-F099-47F3-B80F6A128969}"/>
          </ac:spMkLst>
        </pc:spChg>
        <pc:spChg chg="mod">
          <ac:chgData name="Nathan Clouse" userId="60190519-0423-46ec-ac65-f82d83ecfd9c" providerId="ADAL" clId="{88664071-EA5C-4A34-9256-B0062703447E}" dt="2025-02-09T15:24:45.487" v="338" actId="20577"/>
          <ac:spMkLst>
            <pc:docMk/>
            <pc:sldMk cId="3746746465" sldId="303"/>
            <ac:spMk id="17" creationId="{45FD539D-8710-0767-D35A-ABAC92017D88}"/>
          </ac:spMkLst>
        </pc:spChg>
      </pc:sldChg>
      <pc:sldChg chg="modSp add mod">
        <pc:chgData name="Nathan Clouse" userId="60190519-0423-46ec-ac65-f82d83ecfd9c" providerId="ADAL" clId="{88664071-EA5C-4A34-9256-B0062703447E}" dt="2025-02-12T23:11:34.734" v="783" actId="403"/>
        <pc:sldMkLst>
          <pc:docMk/>
          <pc:sldMk cId="1107824994" sldId="304"/>
        </pc:sldMkLst>
        <pc:spChg chg="mod">
          <ac:chgData name="Nathan Clouse" userId="60190519-0423-46ec-ac65-f82d83ecfd9c" providerId="ADAL" clId="{88664071-EA5C-4A34-9256-B0062703447E}" dt="2025-02-12T23:11:34.734" v="783" actId="403"/>
          <ac:spMkLst>
            <pc:docMk/>
            <pc:sldMk cId="1107824994" sldId="304"/>
            <ac:spMk id="3" creationId="{3BD92010-687E-C4B8-3F27-AE61397FCC7B}"/>
          </ac:spMkLst>
        </pc:spChg>
        <pc:spChg chg="mod">
          <ac:chgData name="Nathan Clouse" userId="60190519-0423-46ec-ac65-f82d83ecfd9c" providerId="ADAL" clId="{88664071-EA5C-4A34-9256-B0062703447E}" dt="2025-02-09T15:33:02.235" v="345" actId="20577"/>
          <ac:spMkLst>
            <pc:docMk/>
            <pc:sldMk cId="1107824994" sldId="304"/>
            <ac:spMk id="17" creationId="{8F465028-CB9F-BCEE-7005-EBB22067CE2C}"/>
          </ac:spMkLst>
        </pc:spChg>
      </pc:sldChg>
      <pc:sldChg chg="addSp modSp add mod">
        <pc:chgData name="Nathan Clouse" userId="60190519-0423-46ec-ac65-f82d83ecfd9c" providerId="ADAL" clId="{88664071-EA5C-4A34-9256-B0062703447E}" dt="2025-02-12T23:12:09.023" v="785" actId="403"/>
        <pc:sldMkLst>
          <pc:docMk/>
          <pc:sldMk cId="4507685" sldId="305"/>
        </pc:sldMkLst>
        <pc:spChg chg="mod">
          <ac:chgData name="Nathan Clouse" userId="60190519-0423-46ec-ac65-f82d83ecfd9c" providerId="ADAL" clId="{88664071-EA5C-4A34-9256-B0062703447E}" dt="2025-02-12T23:11:53.024" v="784" actId="403"/>
          <ac:spMkLst>
            <pc:docMk/>
            <pc:sldMk cId="4507685" sldId="305"/>
            <ac:spMk id="3" creationId="{B2B989E5-4384-D347-6677-C071B0ADA8D6}"/>
          </ac:spMkLst>
        </pc:spChg>
        <pc:spChg chg="add mod">
          <ac:chgData name="Nathan Clouse" userId="60190519-0423-46ec-ac65-f82d83ecfd9c" providerId="ADAL" clId="{88664071-EA5C-4A34-9256-B0062703447E}" dt="2025-02-12T23:12:09.023" v="785" actId="403"/>
          <ac:spMkLst>
            <pc:docMk/>
            <pc:sldMk cId="4507685" sldId="305"/>
            <ac:spMk id="5" creationId="{550A2650-2E35-2DED-C97B-717FE66FE897}"/>
          </ac:spMkLst>
        </pc:spChg>
        <pc:spChg chg="mod">
          <ac:chgData name="Nathan Clouse" userId="60190519-0423-46ec-ac65-f82d83ecfd9c" providerId="ADAL" clId="{88664071-EA5C-4A34-9256-B0062703447E}" dt="2025-02-09T15:36:58.793" v="385" actId="20577"/>
          <ac:spMkLst>
            <pc:docMk/>
            <pc:sldMk cId="4507685" sldId="305"/>
            <ac:spMk id="17" creationId="{CDC720F9-AD90-6945-994E-26ADA3A1A31F}"/>
          </ac:spMkLst>
        </pc:spChg>
      </pc:sldChg>
      <pc:sldChg chg="modSp add mod">
        <pc:chgData name="Nathan Clouse" userId="60190519-0423-46ec-ac65-f82d83ecfd9c" providerId="ADAL" clId="{88664071-EA5C-4A34-9256-B0062703447E}" dt="2025-02-12T23:12:15.644" v="786" actId="403"/>
        <pc:sldMkLst>
          <pc:docMk/>
          <pc:sldMk cId="799153954" sldId="306"/>
        </pc:sldMkLst>
        <pc:spChg chg="mod">
          <ac:chgData name="Nathan Clouse" userId="60190519-0423-46ec-ac65-f82d83ecfd9c" providerId="ADAL" clId="{88664071-EA5C-4A34-9256-B0062703447E}" dt="2025-02-12T23:12:15.644" v="786" actId="403"/>
          <ac:spMkLst>
            <pc:docMk/>
            <pc:sldMk cId="799153954" sldId="306"/>
            <ac:spMk id="3" creationId="{84B0481B-3179-D641-E30C-B54A3C0CE036}"/>
          </ac:spMkLst>
        </pc:spChg>
        <pc:spChg chg="mod">
          <ac:chgData name="Nathan Clouse" userId="60190519-0423-46ec-ac65-f82d83ecfd9c" providerId="ADAL" clId="{88664071-EA5C-4A34-9256-B0062703447E}" dt="2025-02-09T15:42:55.421" v="408" actId="20577"/>
          <ac:spMkLst>
            <pc:docMk/>
            <pc:sldMk cId="799153954" sldId="306"/>
            <ac:spMk id="17" creationId="{CF82621A-877A-68B5-3E62-E72AF9D7EB12}"/>
          </ac:spMkLst>
        </pc:spChg>
      </pc:sldChg>
      <pc:sldChg chg="addSp modSp new mod">
        <pc:chgData name="Nathan Clouse" userId="60190519-0423-46ec-ac65-f82d83ecfd9c" providerId="ADAL" clId="{88664071-EA5C-4A34-9256-B0062703447E}" dt="2025-02-09T15:23:04.642" v="314" actId="1076"/>
        <pc:sldMkLst>
          <pc:docMk/>
          <pc:sldMk cId="4291888780" sldId="307"/>
        </pc:sldMkLst>
        <pc:picChg chg="add mod">
          <ac:chgData name="Nathan Clouse" userId="60190519-0423-46ec-ac65-f82d83ecfd9c" providerId="ADAL" clId="{88664071-EA5C-4A34-9256-B0062703447E}" dt="2025-02-09T15:23:04.642" v="314" actId="1076"/>
          <ac:picMkLst>
            <pc:docMk/>
            <pc:sldMk cId="4291888780" sldId="307"/>
            <ac:picMk id="5" creationId="{3DC74E94-FE91-D3F8-7F72-3E9CE657912D}"/>
          </ac:picMkLst>
        </pc:picChg>
      </pc:sldChg>
      <pc:sldChg chg="addSp modSp new">
        <pc:chgData name="Nathan Clouse" userId="60190519-0423-46ec-ac65-f82d83ecfd9c" providerId="ADAL" clId="{88664071-EA5C-4A34-9256-B0062703447E}" dt="2025-02-09T15:23:21.354" v="316"/>
        <pc:sldMkLst>
          <pc:docMk/>
          <pc:sldMk cId="4154505524" sldId="308"/>
        </pc:sldMkLst>
        <pc:picChg chg="add mod">
          <ac:chgData name="Nathan Clouse" userId="60190519-0423-46ec-ac65-f82d83ecfd9c" providerId="ADAL" clId="{88664071-EA5C-4A34-9256-B0062703447E}" dt="2025-02-09T15:23:21.354" v="316"/>
          <ac:picMkLst>
            <pc:docMk/>
            <pc:sldMk cId="4154505524" sldId="308"/>
            <ac:picMk id="5" creationId="{DC4F200F-DAF9-B55D-4BC2-7FDEB4B07C81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28:56.076" v="342" actId="1076"/>
        <pc:sldMkLst>
          <pc:docMk/>
          <pc:sldMk cId="1395769047" sldId="309"/>
        </pc:sldMkLst>
        <pc:picChg chg="add mod">
          <ac:chgData name="Nathan Clouse" userId="60190519-0423-46ec-ac65-f82d83ecfd9c" providerId="ADAL" clId="{88664071-EA5C-4A34-9256-B0062703447E}" dt="2025-02-09T15:28:56.076" v="342" actId="1076"/>
          <ac:picMkLst>
            <pc:docMk/>
            <pc:sldMk cId="1395769047" sldId="309"/>
            <ac:picMk id="5" creationId="{C4CD4198-269C-AC0C-57DF-59C7B9568E22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33:34.790" v="352" actId="1076"/>
        <pc:sldMkLst>
          <pc:docMk/>
          <pc:sldMk cId="397079857" sldId="310"/>
        </pc:sldMkLst>
        <pc:picChg chg="add mod">
          <ac:chgData name="Nathan Clouse" userId="60190519-0423-46ec-ac65-f82d83ecfd9c" providerId="ADAL" clId="{88664071-EA5C-4A34-9256-B0062703447E}" dt="2025-02-09T15:33:34.790" v="352" actId="1076"/>
          <ac:picMkLst>
            <pc:docMk/>
            <pc:sldMk cId="397079857" sldId="310"/>
            <ac:picMk id="5" creationId="{D0DCFF3B-C91D-A763-438F-7A6DDA5B897B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5:34:11.838" v="360" actId="1076"/>
        <pc:sldMkLst>
          <pc:docMk/>
          <pc:sldMk cId="1768939335" sldId="311"/>
        </pc:sldMkLst>
        <pc:picChg chg="add mod">
          <ac:chgData name="Nathan Clouse" userId="60190519-0423-46ec-ac65-f82d83ecfd9c" providerId="ADAL" clId="{88664071-EA5C-4A34-9256-B0062703447E}" dt="2025-02-09T15:34:11.838" v="360" actId="1076"/>
          <ac:picMkLst>
            <pc:docMk/>
            <pc:sldMk cId="1768939335" sldId="311"/>
            <ac:picMk id="5" creationId="{BABD3689-AD0E-4432-74BC-A72E6FE1E754}"/>
          </ac:picMkLst>
        </pc:picChg>
      </pc:sldChg>
      <pc:sldChg chg="addSp modSp add mod">
        <pc:chgData name="Nathan Clouse" userId="60190519-0423-46ec-ac65-f82d83ecfd9c" providerId="ADAL" clId="{88664071-EA5C-4A34-9256-B0062703447E}" dt="2025-02-12T23:12:28.131" v="787" actId="403"/>
        <pc:sldMkLst>
          <pc:docMk/>
          <pc:sldMk cId="2789842433" sldId="312"/>
        </pc:sldMkLst>
        <pc:spChg chg="mod">
          <ac:chgData name="Nathan Clouse" userId="60190519-0423-46ec-ac65-f82d83ecfd9c" providerId="ADAL" clId="{88664071-EA5C-4A34-9256-B0062703447E}" dt="2025-02-12T23:12:28.131" v="787" actId="403"/>
          <ac:spMkLst>
            <pc:docMk/>
            <pc:sldMk cId="2789842433" sldId="312"/>
            <ac:spMk id="3" creationId="{18963E06-36D4-B456-B5B1-1254ACE26866}"/>
          </ac:spMkLst>
        </pc:spChg>
        <pc:spChg chg="mod">
          <ac:chgData name="Nathan Clouse" userId="60190519-0423-46ec-ac65-f82d83ecfd9c" providerId="ADAL" clId="{88664071-EA5C-4A34-9256-B0062703447E}" dt="2025-02-09T15:45:08.541" v="416" actId="20577"/>
          <ac:spMkLst>
            <pc:docMk/>
            <pc:sldMk cId="2789842433" sldId="312"/>
            <ac:spMk id="17" creationId="{D9D034BE-5949-2DDA-09D9-7B01F31EBBCF}"/>
          </ac:spMkLst>
        </pc:spChg>
        <pc:picChg chg="add mod">
          <ac:chgData name="Nathan Clouse" userId="60190519-0423-46ec-ac65-f82d83ecfd9c" providerId="ADAL" clId="{88664071-EA5C-4A34-9256-B0062703447E}" dt="2025-02-09T15:45:29.856" v="420" actId="1076"/>
          <ac:picMkLst>
            <pc:docMk/>
            <pc:sldMk cId="2789842433" sldId="312"/>
            <ac:picMk id="5" creationId="{AC57F51C-C615-4ED5-8083-1AA8AE8FBED1}"/>
          </ac:picMkLst>
        </pc:picChg>
      </pc:sldChg>
      <pc:sldChg chg="modSp add mod">
        <pc:chgData name="Nathan Clouse" userId="60190519-0423-46ec-ac65-f82d83ecfd9c" providerId="ADAL" clId="{88664071-EA5C-4A34-9256-B0062703447E}" dt="2025-02-09T15:48:39.667" v="432"/>
        <pc:sldMkLst>
          <pc:docMk/>
          <pc:sldMk cId="1009233548" sldId="313"/>
        </pc:sldMkLst>
        <pc:spChg chg="mod">
          <ac:chgData name="Nathan Clouse" userId="60190519-0423-46ec-ac65-f82d83ecfd9c" providerId="ADAL" clId="{88664071-EA5C-4A34-9256-B0062703447E}" dt="2025-02-09T15:48:39.667" v="432"/>
          <ac:spMkLst>
            <pc:docMk/>
            <pc:sldMk cId="1009233548" sldId="313"/>
            <ac:spMk id="3" creationId="{2B9EB87B-F54D-CB27-B43F-D9468DA769D6}"/>
          </ac:spMkLst>
        </pc:spChg>
        <pc:spChg chg="mod">
          <ac:chgData name="Nathan Clouse" userId="60190519-0423-46ec-ac65-f82d83ecfd9c" providerId="ADAL" clId="{88664071-EA5C-4A34-9256-B0062703447E}" dt="2025-02-09T15:48:25.236" v="430" actId="20577"/>
          <ac:spMkLst>
            <pc:docMk/>
            <pc:sldMk cId="1009233548" sldId="313"/>
            <ac:spMk id="17" creationId="{7AD1744D-CFBB-A32F-821E-8411EFDB9105}"/>
          </ac:spMkLst>
        </pc:spChg>
      </pc:sldChg>
      <pc:sldChg chg="modSp add mod">
        <pc:chgData name="Nathan Clouse" userId="60190519-0423-46ec-ac65-f82d83ecfd9c" providerId="ADAL" clId="{88664071-EA5C-4A34-9256-B0062703447E}" dt="2025-02-12T23:14:21.510" v="790" actId="403"/>
        <pc:sldMkLst>
          <pc:docMk/>
          <pc:sldMk cId="525178965" sldId="314"/>
        </pc:sldMkLst>
        <pc:spChg chg="mod">
          <ac:chgData name="Nathan Clouse" userId="60190519-0423-46ec-ac65-f82d83ecfd9c" providerId="ADAL" clId="{88664071-EA5C-4A34-9256-B0062703447E}" dt="2025-02-12T23:14:21.510" v="790" actId="403"/>
          <ac:spMkLst>
            <pc:docMk/>
            <pc:sldMk cId="525178965" sldId="314"/>
            <ac:spMk id="3" creationId="{099CFE02-610E-CBD1-8CAC-F32559B25242}"/>
          </ac:spMkLst>
        </pc:spChg>
        <pc:spChg chg="mod">
          <ac:chgData name="Nathan Clouse" userId="60190519-0423-46ec-ac65-f82d83ecfd9c" providerId="ADAL" clId="{88664071-EA5C-4A34-9256-B0062703447E}" dt="2025-02-09T15:52:14.794" v="483" actId="20577"/>
          <ac:spMkLst>
            <pc:docMk/>
            <pc:sldMk cId="525178965" sldId="314"/>
            <ac:spMk id="17" creationId="{F179C7A3-D1E1-AFCB-F46E-F0B37C88D699}"/>
          </ac:spMkLst>
        </pc:spChg>
      </pc:sldChg>
      <pc:sldChg chg="modSp add mod">
        <pc:chgData name="Nathan Clouse" userId="60190519-0423-46ec-ac65-f82d83ecfd9c" providerId="ADAL" clId="{88664071-EA5C-4A34-9256-B0062703447E}" dt="2025-02-12T23:13:00.379" v="789" actId="403"/>
        <pc:sldMkLst>
          <pc:docMk/>
          <pc:sldMk cId="2670810864" sldId="315"/>
        </pc:sldMkLst>
        <pc:spChg chg="mod">
          <ac:chgData name="Nathan Clouse" userId="60190519-0423-46ec-ac65-f82d83ecfd9c" providerId="ADAL" clId="{88664071-EA5C-4A34-9256-B0062703447E}" dt="2025-02-12T23:13:00.379" v="789" actId="403"/>
          <ac:spMkLst>
            <pc:docMk/>
            <pc:sldMk cId="2670810864" sldId="315"/>
            <ac:spMk id="3" creationId="{DFF44623-CC47-CCEF-8087-22E0AD239388}"/>
          </ac:spMkLst>
        </pc:spChg>
        <pc:spChg chg="mod">
          <ac:chgData name="Nathan Clouse" userId="60190519-0423-46ec-ac65-f82d83ecfd9c" providerId="ADAL" clId="{88664071-EA5C-4A34-9256-B0062703447E}" dt="2025-02-09T19:16:42.717" v="489"/>
          <ac:spMkLst>
            <pc:docMk/>
            <pc:sldMk cId="2670810864" sldId="315"/>
            <ac:spMk id="17" creationId="{3FB9E989-70E6-4109-C472-56E24D0D450B}"/>
          </ac:spMkLst>
        </pc:spChg>
      </pc:sldChg>
      <pc:sldChg chg="modSp add del mod">
        <pc:chgData name="Nathan Clouse" userId="60190519-0423-46ec-ac65-f82d83ecfd9c" providerId="ADAL" clId="{88664071-EA5C-4A34-9256-B0062703447E}" dt="2025-02-14T03:57:02.572" v="967" actId="47"/>
        <pc:sldMkLst>
          <pc:docMk/>
          <pc:sldMk cId="669646932" sldId="316"/>
        </pc:sldMkLst>
      </pc:sldChg>
      <pc:sldChg chg="addSp modSp add mod">
        <pc:chgData name="Nathan Clouse" userId="60190519-0423-46ec-ac65-f82d83ecfd9c" providerId="ADAL" clId="{88664071-EA5C-4A34-9256-B0062703447E}" dt="2025-02-12T23:15:06.492" v="802" actId="20577"/>
        <pc:sldMkLst>
          <pc:docMk/>
          <pc:sldMk cId="2835483765" sldId="317"/>
        </pc:sldMkLst>
        <pc:spChg chg="mod">
          <ac:chgData name="Nathan Clouse" userId="60190519-0423-46ec-ac65-f82d83ecfd9c" providerId="ADAL" clId="{88664071-EA5C-4A34-9256-B0062703447E}" dt="2025-02-12T23:15:06.492" v="802" actId="20577"/>
          <ac:spMkLst>
            <pc:docMk/>
            <pc:sldMk cId="2835483765" sldId="317"/>
            <ac:spMk id="3" creationId="{9AD81B70-F803-FE5F-5599-A448EA279925}"/>
          </ac:spMkLst>
        </pc:spChg>
        <pc:spChg chg="mod">
          <ac:chgData name="Nathan Clouse" userId="60190519-0423-46ec-ac65-f82d83ecfd9c" providerId="ADAL" clId="{88664071-EA5C-4A34-9256-B0062703447E}" dt="2025-02-09T19:17:49.105" v="495"/>
          <ac:spMkLst>
            <pc:docMk/>
            <pc:sldMk cId="2835483765" sldId="317"/>
            <ac:spMk id="17" creationId="{A38CF022-3A62-FA66-C492-EE1B840137CF}"/>
          </ac:spMkLst>
        </pc:spChg>
        <pc:picChg chg="add mod">
          <ac:chgData name="Nathan Clouse" userId="60190519-0423-46ec-ac65-f82d83ecfd9c" providerId="ADAL" clId="{88664071-EA5C-4A34-9256-B0062703447E}" dt="2025-02-09T19:18:10.604" v="501" actId="1076"/>
          <ac:picMkLst>
            <pc:docMk/>
            <pc:sldMk cId="2835483765" sldId="317"/>
            <ac:picMk id="5" creationId="{0B9CD5D9-1416-969C-CA80-C2678771DB02}"/>
          </ac:picMkLst>
        </pc:picChg>
      </pc:sldChg>
      <pc:sldChg chg="modSp add mod">
        <pc:chgData name="Nathan Clouse" userId="60190519-0423-46ec-ac65-f82d83ecfd9c" providerId="ADAL" clId="{88664071-EA5C-4A34-9256-B0062703447E}" dt="2025-02-12T23:15:47.752" v="803" actId="403"/>
        <pc:sldMkLst>
          <pc:docMk/>
          <pc:sldMk cId="1637487947" sldId="318"/>
        </pc:sldMkLst>
        <pc:spChg chg="mod">
          <ac:chgData name="Nathan Clouse" userId="60190519-0423-46ec-ac65-f82d83ecfd9c" providerId="ADAL" clId="{88664071-EA5C-4A34-9256-B0062703447E}" dt="2025-02-12T23:15:47.752" v="803" actId="403"/>
          <ac:spMkLst>
            <pc:docMk/>
            <pc:sldMk cId="1637487947" sldId="318"/>
            <ac:spMk id="3" creationId="{FF47280E-9D1F-968D-C86A-E8C746F60372}"/>
          </ac:spMkLst>
        </pc:spChg>
        <pc:spChg chg="mod">
          <ac:chgData name="Nathan Clouse" userId="60190519-0423-46ec-ac65-f82d83ecfd9c" providerId="ADAL" clId="{88664071-EA5C-4A34-9256-B0062703447E}" dt="2025-02-09T19:19:26.287" v="509"/>
          <ac:spMkLst>
            <pc:docMk/>
            <pc:sldMk cId="1637487947" sldId="318"/>
            <ac:spMk id="17" creationId="{B91C28EE-92D5-6705-2662-27DDA88BCB3E}"/>
          </ac:spMkLst>
        </pc:spChg>
      </pc:sldChg>
      <pc:sldChg chg="addSp modSp add mod">
        <pc:chgData name="Nathan Clouse" userId="60190519-0423-46ec-ac65-f82d83ecfd9c" providerId="ADAL" clId="{88664071-EA5C-4A34-9256-B0062703447E}" dt="2025-02-12T23:17:55.491" v="805" actId="403"/>
        <pc:sldMkLst>
          <pc:docMk/>
          <pc:sldMk cId="4225830049" sldId="319"/>
        </pc:sldMkLst>
        <pc:spChg chg="mod">
          <ac:chgData name="Nathan Clouse" userId="60190519-0423-46ec-ac65-f82d83ecfd9c" providerId="ADAL" clId="{88664071-EA5C-4A34-9256-B0062703447E}" dt="2025-02-12T23:17:55.491" v="805" actId="403"/>
          <ac:spMkLst>
            <pc:docMk/>
            <pc:sldMk cId="4225830049" sldId="319"/>
            <ac:spMk id="3" creationId="{3AC3F3F8-F577-D453-55CD-7391661192CE}"/>
          </ac:spMkLst>
        </pc:spChg>
        <pc:spChg chg="mod">
          <ac:chgData name="Nathan Clouse" userId="60190519-0423-46ec-ac65-f82d83ecfd9c" providerId="ADAL" clId="{88664071-EA5C-4A34-9256-B0062703447E}" dt="2025-02-09T19:38:05.315" v="551" actId="20577"/>
          <ac:spMkLst>
            <pc:docMk/>
            <pc:sldMk cId="4225830049" sldId="319"/>
            <ac:spMk id="17" creationId="{31A37FA4-40E6-6F15-80E6-6AB2CCE2CD86}"/>
          </ac:spMkLst>
        </pc:spChg>
        <pc:picChg chg="add mod">
          <ac:chgData name="Nathan Clouse" userId="60190519-0423-46ec-ac65-f82d83ecfd9c" providerId="ADAL" clId="{88664071-EA5C-4A34-9256-B0062703447E}" dt="2025-02-09T19:38:16.149" v="554" actId="1076"/>
          <ac:picMkLst>
            <pc:docMk/>
            <pc:sldMk cId="4225830049" sldId="319"/>
            <ac:picMk id="5" creationId="{99684538-59E4-2DAA-5673-B0EF4B6B86DD}"/>
          </ac:picMkLst>
        </pc:picChg>
      </pc:sldChg>
      <pc:sldChg chg="modSp add mod ord">
        <pc:chgData name="Nathan Clouse" userId="60190519-0423-46ec-ac65-f82d83ecfd9c" providerId="ADAL" clId="{88664071-EA5C-4A34-9256-B0062703447E}" dt="2025-02-12T23:17:50.485" v="804" actId="403"/>
        <pc:sldMkLst>
          <pc:docMk/>
          <pc:sldMk cId="219217345" sldId="320"/>
        </pc:sldMkLst>
        <pc:spChg chg="mod">
          <ac:chgData name="Nathan Clouse" userId="60190519-0423-46ec-ac65-f82d83ecfd9c" providerId="ADAL" clId="{88664071-EA5C-4A34-9256-B0062703447E}" dt="2025-02-12T23:17:50.485" v="804" actId="403"/>
          <ac:spMkLst>
            <pc:docMk/>
            <pc:sldMk cId="219217345" sldId="320"/>
            <ac:spMk id="3" creationId="{9764CB0D-A49F-D514-1238-AC67951F7256}"/>
          </ac:spMkLst>
        </pc:spChg>
        <pc:spChg chg="mod">
          <ac:chgData name="Nathan Clouse" userId="60190519-0423-46ec-ac65-f82d83ecfd9c" providerId="ADAL" clId="{88664071-EA5C-4A34-9256-B0062703447E}" dt="2025-02-09T19:32:44.610" v="530"/>
          <ac:spMkLst>
            <pc:docMk/>
            <pc:sldMk cId="219217345" sldId="320"/>
            <ac:spMk id="17" creationId="{C10640ED-7F79-CACF-B8BB-B2052692AF9F}"/>
          </ac:spMkLst>
        </pc:spChg>
      </pc:sldChg>
      <pc:sldChg chg="addSp modSp new mod">
        <pc:chgData name="Nathan Clouse" userId="60190519-0423-46ec-ac65-f82d83ecfd9c" providerId="ADAL" clId="{88664071-EA5C-4A34-9256-B0062703447E}" dt="2025-02-09T19:17:10.924" v="494" actId="1076"/>
        <pc:sldMkLst>
          <pc:docMk/>
          <pc:sldMk cId="1644432061" sldId="321"/>
        </pc:sldMkLst>
        <pc:picChg chg="add mod">
          <ac:chgData name="Nathan Clouse" userId="60190519-0423-46ec-ac65-f82d83ecfd9c" providerId="ADAL" clId="{88664071-EA5C-4A34-9256-B0062703447E}" dt="2025-02-09T19:17:10.924" v="494" actId="1076"/>
          <ac:picMkLst>
            <pc:docMk/>
            <pc:sldMk cId="1644432061" sldId="321"/>
            <ac:picMk id="5" creationId="{9307B4F1-D99B-246E-74DD-0CA855720AFF}"/>
          </ac:picMkLst>
        </pc:picChg>
      </pc:sldChg>
      <pc:sldChg chg="addSp delSp modSp new mod modNotesTx">
        <pc:chgData name="Nathan Clouse" userId="60190519-0423-46ec-ac65-f82d83ecfd9c" providerId="ADAL" clId="{88664071-EA5C-4A34-9256-B0062703447E}" dt="2025-02-09T19:19:10.454" v="508"/>
        <pc:sldMkLst>
          <pc:docMk/>
          <pc:sldMk cId="2748089572" sldId="322"/>
        </pc:sldMkLst>
        <pc:picChg chg="add mod">
          <ac:chgData name="Nathan Clouse" userId="60190519-0423-46ec-ac65-f82d83ecfd9c" providerId="ADAL" clId="{88664071-EA5C-4A34-9256-B0062703447E}" dt="2025-02-09T19:18:55.650" v="505" actId="1076"/>
          <ac:picMkLst>
            <pc:docMk/>
            <pc:sldMk cId="2748089572" sldId="322"/>
            <ac:picMk id="5" creationId="{94241DC1-8584-166D-6BE7-E1A15BABD078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9:21:33.245" v="517" actId="1076"/>
        <pc:sldMkLst>
          <pc:docMk/>
          <pc:sldMk cId="2430609865" sldId="323"/>
        </pc:sldMkLst>
        <pc:picChg chg="add mod">
          <ac:chgData name="Nathan Clouse" userId="60190519-0423-46ec-ac65-f82d83ecfd9c" providerId="ADAL" clId="{88664071-EA5C-4A34-9256-B0062703447E}" dt="2025-02-09T19:21:33.245" v="517" actId="1076"/>
          <ac:picMkLst>
            <pc:docMk/>
            <pc:sldMk cId="2430609865" sldId="323"/>
            <ac:picMk id="5" creationId="{D63C8445-A89E-EFBB-D83D-88A75D989623}"/>
          </ac:picMkLst>
        </pc:picChg>
      </pc:sldChg>
      <pc:sldChg chg="add del">
        <pc:chgData name="Nathan Clouse" userId="60190519-0423-46ec-ac65-f82d83ecfd9c" providerId="ADAL" clId="{88664071-EA5C-4A34-9256-B0062703447E}" dt="2025-02-09T15:34:02.407" v="357"/>
        <pc:sldMkLst>
          <pc:docMk/>
          <pc:sldMk cId="3659716793" sldId="1434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2458321552" sldId="1458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584843346" sldId="1459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3421450602" sldId="1460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1837287782" sldId="1461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3918944070" sldId="1463"/>
        </pc:sldMkLst>
      </pc:sldChg>
      <pc:sldChg chg="add">
        <pc:chgData name="Nathan Clouse" userId="60190519-0423-46ec-ac65-f82d83ecfd9c" providerId="ADAL" clId="{88664071-EA5C-4A34-9256-B0062703447E}" dt="2025-02-09T21:00:40.636" v="674"/>
        <pc:sldMkLst>
          <pc:docMk/>
          <pc:sldMk cId="1642946943" sldId="1464"/>
        </pc:sldMkLst>
      </pc:sldChg>
      <pc:sldChg chg="add modTransition">
        <pc:chgData name="Nathan Clouse" userId="60190519-0423-46ec-ac65-f82d83ecfd9c" providerId="ADAL" clId="{88664071-EA5C-4A34-9256-B0062703447E}" dt="2025-02-09T21:01:28.389" v="675"/>
        <pc:sldMkLst>
          <pc:docMk/>
          <pc:sldMk cId="496508667" sldId="1465"/>
        </pc:sldMkLst>
      </pc:sldChg>
      <pc:sldChg chg="add modTransition">
        <pc:chgData name="Nathan Clouse" userId="60190519-0423-46ec-ac65-f82d83ecfd9c" providerId="ADAL" clId="{88664071-EA5C-4A34-9256-B0062703447E}" dt="2025-02-09T21:01:32.312" v="676"/>
        <pc:sldMkLst>
          <pc:docMk/>
          <pc:sldMk cId="3763757675" sldId="1466"/>
        </pc:sldMkLst>
      </pc:sldChg>
      <pc:sldChg chg="add">
        <pc:chgData name="Nathan Clouse" userId="60190519-0423-46ec-ac65-f82d83ecfd9c" providerId="ADAL" clId="{88664071-EA5C-4A34-9256-B0062703447E}" dt="2025-02-09T19:21:11.758" v="512"/>
        <pc:sldMkLst>
          <pc:docMk/>
          <pc:sldMk cId="3311063571" sldId="1475"/>
        </pc:sldMkLst>
      </pc:sldChg>
      <pc:sldChg chg="addSp modSp new mod">
        <pc:chgData name="Nathan Clouse" userId="60190519-0423-46ec-ac65-f82d83ecfd9c" providerId="ADAL" clId="{88664071-EA5C-4A34-9256-B0062703447E}" dt="2025-02-09T19:21:39.940" v="519" actId="1076"/>
        <pc:sldMkLst>
          <pc:docMk/>
          <pc:sldMk cId="4038534668" sldId="1476"/>
        </pc:sldMkLst>
        <pc:picChg chg="add mod">
          <ac:chgData name="Nathan Clouse" userId="60190519-0423-46ec-ac65-f82d83ecfd9c" providerId="ADAL" clId="{88664071-EA5C-4A34-9256-B0062703447E}" dt="2025-02-09T19:21:39.940" v="519" actId="1076"/>
          <ac:picMkLst>
            <pc:docMk/>
            <pc:sldMk cId="4038534668" sldId="1476"/>
            <ac:picMk id="5" creationId="{03F5D231-94F3-AE2A-4841-B98E0BD66793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9:29:08.610" v="523" actId="1076"/>
        <pc:sldMkLst>
          <pc:docMk/>
          <pc:sldMk cId="2238289437" sldId="1477"/>
        </pc:sldMkLst>
        <pc:picChg chg="add mod">
          <ac:chgData name="Nathan Clouse" userId="60190519-0423-46ec-ac65-f82d83ecfd9c" providerId="ADAL" clId="{88664071-EA5C-4A34-9256-B0062703447E}" dt="2025-02-09T19:29:08.610" v="523" actId="1076"/>
          <ac:picMkLst>
            <pc:docMk/>
            <pc:sldMk cId="2238289437" sldId="1477"/>
            <ac:picMk id="3" creationId="{33943AE5-9AFB-A394-D524-66D384A7085B}"/>
          </ac:picMkLst>
        </pc:picChg>
      </pc:sldChg>
      <pc:sldChg chg="addSp modSp new">
        <pc:chgData name="Nathan Clouse" userId="60190519-0423-46ec-ac65-f82d83ecfd9c" providerId="ADAL" clId="{88664071-EA5C-4A34-9256-B0062703447E}" dt="2025-02-09T19:29:42.429" v="529"/>
        <pc:sldMkLst>
          <pc:docMk/>
          <pc:sldMk cId="2611498927" sldId="1478"/>
        </pc:sldMkLst>
        <pc:picChg chg="add mod">
          <ac:chgData name="Nathan Clouse" userId="60190519-0423-46ec-ac65-f82d83ecfd9c" providerId="ADAL" clId="{88664071-EA5C-4A34-9256-B0062703447E}" dt="2025-02-09T19:29:42.429" v="529"/>
          <ac:picMkLst>
            <pc:docMk/>
            <pc:sldMk cId="2611498927" sldId="1478"/>
            <ac:picMk id="3" creationId="{57CEB90D-B98E-5A6A-5FF4-EFA4DB4BEDF3}"/>
          </ac:picMkLst>
        </pc:picChg>
      </pc:sldChg>
      <pc:sldChg chg="addSp modSp new">
        <pc:chgData name="Nathan Clouse" userId="60190519-0423-46ec-ac65-f82d83ecfd9c" providerId="ADAL" clId="{88664071-EA5C-4A34-9256-B0062703447E}" dt="2025-02-09T19:29:36.341" v="528"/>
        <pc:sldMkLst>
          <pc:docMk/>
          <pc:sldMk cId="2698450791" sldId="1479"/>
        </pc:sldMkLst>
        <pc:picChg chg="add mod">
          <ac:chgData name="Nathan Clouse" userId="60190519-0423-46ec-ac65-f82d83ecfd9c" providerId="ADAL" clId="{88664071-EA5C-4A34-9256-B0062703447E}" dt="2025-02-09T19:29:36.341" v="528"/>
          <ac:picMkLst>
            <pc:docMk/>
            <pc:sldMk cId="2698450791" sldId="1479"/>
            <ac:picMk id="3" creationId="{D40EFD39-C3FA-8187-3CCA-67A496F966FE}"/>
          </ac:picMkLst>
        </pc:picChg>
      </pc:sldChg>
      <pc:sldChg chg="addSp modSp new">
        <pc:chgData name="Nathan Clouse" userId="60190519-0423-46ec-ac65-f82d83ecfd9c" providerId="ADAL" clId="{88664071-EA5C-4A34-9256-B0062703447E}" dt="2025-02-09T19:29:31.838" v="527"/>
        <pc:sldMkLst>
          <pc:docMk/>
          <pc:sldMk cId="686917914" sldId="1480"/>
        </pc:sldMkLst>
        <pc:picChg chg="add mod">
          <ac:chgData name="Nathan Clouse" userId="60190519-0423-46ec-ac65-f82d83ecfd9c" providerId="ADAL" clId="{88664071-EA5C-4A34-9256-B0062703447E}" dt="2025-02-09T19:29:31.838" v="527"/>
          <ac:picMkLst>
            <pc:docMk/>
            <pc:sldMk cId="686917914" sldId="1480"/>
            <ac:picMk id="3" creationId="{4D1A255D-4E3B-1DA7-1305-67DDC0FA2D38}"/>
          </ac:picMkLst>
        </pc:picChg>
      </pc:sldChg>
      <pc:sldChg chg="modSp add mod">
        <pc:chgData name="Nathan Clouse" userId="60190519-0423-46ec-ac65-f82d83ecfd9c" providerId="ADAL" clId="{88664071-EA5C-4A34-9256-B0062703447E}" dt="2025-02-12T23:18:03.278" v="806" actId="403"/>
        <pc:sldMkLst>
          <pc:docMk/>
          <pc:sldMk cId="3637227870" sldId="1481"/>
        </pc:sldMkLst>
        <pc:spChg chg="mod">
          <ac:chgData name="Nathan Clouse" userId="60190519-0423-46ec-ac65-f82d83ecfd9c" providerId="ADAL" clId="{88664071-EA5C-4A34-9256-B0062703447E}" dt="2025-02-12T23:18:03.278" v="806" actId="403"/>
          <ac:spMkLst>
            <pc:docMk/>
            <pc:sldMk cId="3637227870" sldId="1481"/>
            <ac:spMk id="3" creationId="{8550990A-B676-E58C-6C98-E59691E46808}"/>
          </ac:spMkLst>
        </pc:spChg>
        <pc:spChg chg="mod">
          <ac:chgData name="Nathan Clouse" userId="60190519-0423-46ec-ac65-f82d83ecfd9c" providerId="ADAL" clId="{88664071-EA5C-4A34-9256-B0062703447E}" dt="2025-02-09T19:41:07.328" v="555"/>
          <ac:spMkLst>
            <pc:docMk/>
            <pc:sldMk cId="3637227870" sldId="1481"/>
            <ac:spMk id="17" creationId="{6843D2D1-33CE-DCFF-01E1-A8BF4D543963}"/>
          </ac:spMkLst>
        </pc:spChg>
      </pc:sldChg>
      <pc:sldChg chg="modSp add mod">
        <pc:chgData name="Nathan Clouse" userId="60190519-0423-46ec-ac65-f82d83ecfd9c" providerId="ADAL" clId="{88664071-EA5C-4A34-9256-B0062703447E}" dt="2025-02-12T23:18:14.703" v="807" actId="403"/>
        <pc:sldMkLst>
          <pc:docMk/>
          <pc:sldMk cId="1638077896" sldId="1482"/>
        </pc:sldMkLst>
        <pc:spChg chg="mod">
          <ac:chgData name="Nathan Clouse" userId="60190519-0423-46ec-ac65-f82d83ecfd9c" providerId="ADAL" clId="{88664071-EA5C-4A34-9256-B0062703447E}" dt="2025-02-12T23:18:14.703" v="807" actId="403"/>
          <ac:spMkLst>
            <pc:docMk/>
            <pc:sldMk cId="1638077896" sldId="1482"/>
            <ac:spMk id="3" creationId="{FC8049DE-20E0-7198-192E-2A1D96B74486}"/>
          </ac:spMkLst>
        </pc:spChg>
        <pc:spChg chg="mod">
          <ac:chgData name="Nathan Clouse" userId="60190519-0423-46ec-ac65-f82d83ecfd9c" providerId="ADAL" clId="{88664071-EA5C-4A34-9256-B0062703447E}" dt="2025-02-09T19:48:15.495" v="589" actId="20577"/>
          <ac:spMkLst>
            <pc:docMk/>
            <pc:sldMk cId="1638077896" sldId="1482"/>
            <ac:spMk id="17" creationId="{D453D19B-EA24-8981-1447-B502A97AD1D1}"/>
          </ac:spMkLst>
        </pc:spChg>
      </pc:sldChg>
      <pc:sldChg chg="modSp add mod">
        <pc:chgData name="Nathan Clouse" userId="60190519-0423-46ec-ac65-f82d83ecfd9c" providerId="ADAL" clId="{88664071-EA5C-4A34-9256-B0062703447E}" dt="2025-02-12T23:18:25.965" v="810" actId="403"/>
        <pc:sldMkLst>
          <pc:docMk/>
          <pc:sldMk cId="276617666" sldId="1483"/>
        </pc:sldMkLst>
        <pc:spChg chg="mod">
          <ac:chgData name="Nathan Clouse" userId="60190519-0423-46ec-ac65-f82d83ecfd9c" providerId="ADAL" clId="{88664071-EA5C-4A34-9256-B0062703447E}" dt="2025-02-12T23:18:25.965" v="810" actId="403"/>
          <ac:spMkLst>
            <pc:docMk/>
            <pc:sldMk cId="276617666" sldId="1483"/>
            <ac:spMk id="3" creationId="{43FB0259-3DED-CE00-13A9-6F09E586C360}"/>
          </ac:spMkLst>
        </pc:spChg>
        <pc:spChg chg="mod">
          <ac:chgData name="Nathan Clouse" userId="60190519-0423-46ec-ac65-f82d83ecfd9c" providerId="ADAL" clId="{88664071-EA5C-4A34-9256-B0062703447E}" dt="2025-02-09T19:59:09.405" v="623" actId="20577"/>
          <ac:spMkLst>
            <pc:docMk/>
            <pc:sldMk cId="276617666" sldId="1483"/>
            <ac:spMk id="17" creationId="{3E5B1B38-3D05-BA7D-8E05-CF849DA7E3A5}"/>
          </ac:spMkLst>
        </pc:spChg>
      </pc:sldChg>
      <pc:sldChg chg="modSp add mod">
        <pc:chgData name="Nathan Clouse" userId="60190519-0423-46ec-ac65-f82d83ecfd9c" providerId="ADAL" clId="{88664071-EA5C-4A34-9256-B0062703447E}" dt="2025-02-12T23:18:32.081" v="811" actId="403"/>
        <pc:sldMkLst>
          <pc:docMk/>
          <pc:sldMk cId="1785424912" sldId="1484"/>
        </pc:sldMkLst>
        <pc:spChg chg="mod">
          <ac:chgData name="Nathan Clouse" userId="60190519-0423-46ec-ac65-f82d83ecfd9c" providerId="ADAL" clId="{88664071-EA5C-4A34-9256-B0062703447E}" dt="2025-02-12T23:18:32.081" v="811" actId="403"/>
          <ac:spMkLst>
            <pc:docMk/>
            <pc:sldMk cId="1785424912" sldId="1484"/>
            <ac:spMk id="3" creationId="{BAEDE7EE-0B90-B29B-4B2F-2B8B981A5A30}"/>
          </ac:spMkLst>
        </pc:spChg>
        <pc:spChg chg="mod">
          <ac:chgData name="Nathan Clouse" userId="60190519-0423-46ec-ac65-f82d83ecfd9c" providerId="ADAL" clId="{88664071-EA5C-4A34-9256-B0062703447E}" dt="2025-02-09T19:59:27.557" v="637" actId="20577"/>
          <ac:spMkLst>
            <pc:docMk/>
            <pc:sldMk cId="1785424912" sldId="1484"/>
            <ac:spMk id="17" creationId="{4FB709D0-4D70-C524-E541-51DD40433796}"/>
          </ac:spMkLst>
        </pc:spChg>
      </pc:sldChg>
      <pc:sldChg chg="modSp add mod">
        <pc:chgData name="Nathan Clouse" userId="60190519-0423-46ec-ac65-f82d83ecfd9c" providerId="ADAL" clId="{88664071-EA5C-4A34-9256-B0062703447E}" dt="2025-02-12T23:21:01.622" v="812" actId="403"/>
        <pc:sldMkLst>
          <pc:docMk/>
          <pc:sldMk cId="2918345377" sldId="1485"/>
        </pc:sldMkLst>
        <pc:spChg chg="mod">
          <ac:chgData name="Nathan Clouse" userId="60190519-0423-46ec-ac65-f82d83ecfd9c" providerId="ADAL" clId="{88664071-EA5C-4A34-9256-B0062703447E}" dt="2025-02-12T23:21:01.622" v="812" actId="403"/>
          <ac:spMkLst>
            <pc:docMk/>
            <pc:sldMk cId="2918345377" sldId="1485"/>
            <ac:spMk id="3" creationId="{94436426-30E0-A0A3-4904-3E81D3F94872}"/>
          </ac:spMkLst>
        </pc:spChg>
        <pc:spChg chg="mod">
          <ac:chgData name="Nathan Clouse" userId="60190519-0423-46ec-ac65-f82d83ecfd9c" providerId="ADAL" clId="{88664071-EA5C-4A34-9256-B0062703447E}" dt="2025-02-09T20:59:18.208" v="659"/>
          <ac:spMkLst>
            <pc:docMk/>
            <pc:sldMk cId="2918345377" sldId="1485"/>
            <ac:spMk id="17" creationId="{9F933870-2E0C-6363-90C7-B367F24F7BCB}"/>
          </ac:spMkLst>
        </pc:spChg>
      </pc:sldChg>
      <pc:sldChg chg="addSp modSp new">
        <pc:chgData name="Nathan Clouse" userId="60190519-0423-46ec-ac65-f82d83ecfd9c" providerId="ADAL" clId="{88664071-EA5C-4A34-9256-B0062703447E}" dt="2025-02-09T19:43:12.717" v="558"/>
        <pc:sldMkLst>
          <pc:docMk/>
          <pc:sldMk cId="2360349949" sldId="1486"/>
        </pc:sldMkLst>
        <pc:picChg chg="add mod">
          <ac:chgData name="Nathan Clouse" userId="60190519-0423-46ec-ac65-f82d83ecfd9c" providerId="ADAL" clId="{88664071-EA5C-4A34-9256-B0062703447E}" dt="2025-02-09T19:43:12.717" v="558"/>
          <ac:picMkLst>
            <pc:docMk/>
            <pc:sldMk cId="2360349949" sldId="1486"/>
            <ac:picMk id="5" creationId="{1214BB9A-C1BF-8740-CE19-30C8D4CDE026}"/>
          </ac:picMkLst>
        </pc:picChg>
      </pc:sldChg>
      <pc:sldChg chg="addSp modSp new">
        <pc:chgData name="Nathan Clouse" userId="60190519-0423-46ec-ac65-f82d83ecfd9c" providerId="ADAL" clId="{88664071-EA5C-4A34-9256-B0062703447E}" dt="2025-02-09T19:43:24.533" v="560"/>
        <pc:sldMkLst>
          <pc:docMk/>
          <pc:sldMk cId="381208411" sldId="1487"/>
        </pc:sldMkLst>
        <pc:picChg chg="add mod">
          <ac:chgData name="Nathan Clouse" userId="60190519-0423-46ec-ac65-f82d83ecfd9c" providerId="ADAL" clId="{88664071-EA5C-4A34-9256-B0062703447E}" dt="2025-02-09T19:43:24.533" v="560"/>
          <ac:picMkLst>
            <pc:docMk/>
            <pc:sldMk cId="381208411" sldId="1487"/>
            <ac:picMk id="5" creationId="{87745613-0A74-AB7B-FBFA-EE9A559EC8FC}"/>
          </ac:picMkLst>
        </pc:picChg>
      </pc:sldChg>
      <pc:sldChg chg="addSp modSp new">
        <pc:chgData name="Nathan Clouse" userId="60190519-0423-46ec-ac65-f82d83ecfd9c" providerId="ADAL" clId="{88664071-EA5C-4A34-9256-B0062703447E}" dt="2025-02-09T19:43:33.373" v="562"/>
        <pc:sldMkLst>
          <pc:docMk/>
          <pc:sldMk cId="3409747189" sldId="1488"/>
        </pc:sldMkLst>
        <pc:picChg chg="add mod">
          <ac:chgData name="Nathan Clouse" userId="60190519-0423-46ec-ac65-f82d83ecfd9c" providerId="ADAL" clId="{88664071-EA5C-4A34-9256-B0062703447E}" dt="2025-02-09T19:43:33.373" v="562"/>
          <ac:picMkLst>
            <pc:docMk/>
            <pc:sldMk cId="3409747189" sldId="1488"/>
            <ac:picMk id="5" creationId="{EFED2B43-C853-53F4-AFA3-8CA0A4D904D6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9:43:48.682" v="566" actId="1076"/>
        <pc:sldMkLst>
          <pc:docMk/>
          <pc:sldMk cId="3858232106" sldId="1489"/>
        </pc:sldMkLst>
        <pc:picChg chg="add mod">
          <ac:chgData name="Nathan Clouse" userId="60190519-0423-46ec-ac65-f82d83ecfd9c" providerId="ADAL" clId="{88664071-EA5C-4A34-9256-B0062703447E}" dt="2025-02-09T19:43:48.682" v="566" actId="1076"/>
          <ac:picMkLst>
            <pc:docMk/>
            <pc:sldMk cId="3858232106" sldId="1489"/>
            <ac:picMk id="5" creationId="{D2715E76-2982-F6DA-81FC-77526BC9F17A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9:44:19.581" v="570" actId="1076"/>
        <pc:sldMkLst>
          <pc:docMk/>
          <pc:sldMk cId="1618287230" sldId="1490"/>
        </pc:sldMkLst>
        <pc:picChg chg="add mod">
          <ac:chgData name="Nathan Clouse" userId="60190519-0423-46ec-ac65-f82d83ecfd9c" providerId="ADAL" clId="{88664071-EA5C-4A34-9256-B0062703447E}" dt="2025-02-09T19:44:19.581" v="570" actId="1076"/>
          <ac:picMkLst>
            <pc:docMk/>
            <pc:sldMk cId="1618287230" sldId="1490"/>
            <ac:picMk id="5" creationId="{087B56B8-B13F-6619-B028-DF5A4C65E6A5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19:44:37.122" v="574" actId="1076"/>
        <pc:sldMkLst>
          <pc:docMk/>
          <pc:sldMk cId="3663335360" sldId="1491"/>
        </pc:sldMkLst>
        <pc:picChg chg="add mod">
          <ac:chgData name="Nathan Clouse" userId="60190519-0423-46ec-ac65-f82d83ecfd9c" providerId="ADAL" clId="{88664071-EA5C-4A34-9256-B0062703447E}" dt="2025-02-09T19:44:37.122" v="574" actId="1076"/>
          <ac:picMkLst>
            <pc:docMk/>
            <pc:sldMk cId="3663335360" sldId="1491"/>
            <ac:picMk id="5" creationId="{DF11E824-B5C0-B2B2-0748-854524D32324}"/>
          </ac:picMkLst>
        </pc:picChg>
      </pc:sldChg>
      <pc:sldChg chg="modSp add del mod">
        <pc:chgData name="Nathan Clouse" userId="60190519-0423-46ec-ac65-f82d83ecfd9c" providerId="ADAL" clId="{88664071-EA5C-4A34-9256-B0062703447E}" dt="2025-02-14T03:57:26.087" v="969" actId="47"/>
        <pc:sldMkLst>
          <pc:docMk/>
          <pc:sldMk cId="79125941" sldId="1492"/>
        </pc:sldMkLst>
      </pc:sldChg>
      <pc:sldChg chg="add del">
        <pc:chgData name="Nathan Clouse" userId="60190519-0423-46ec-ac65-f82d83ecfd9c" providerId="ADAL" clId="{88664071-EA5C-4A34-9256-B0062703447E}" dt="2025-02-09T19:58:28.787" v="592"/>
        <pc:sldMkLst>
          <pc:docMk/>
          <pc:sldMk cId="1614152893" sldId="1492"/>
        </pc:sldMkLst>
      </pc:sldChg>
      <pc:sldChg chg="addSp modSp new mod modAnim">
        <pc:chgData name="Nathan Clouse" userId="60190519-0423-46ec-ac65-f82d83ecfd9c" providerId="ADAL" clId="{88664071-EA5C-4A34-9256-B0062703447E}" dt="2025-02-09T20:49:41.904" v="651" actId="1076"/>
        <pc:sldMkLst>
          <pc:docMk/>
          <pc:sldMk cId="726340125" sldId="1493"/>
        </pc:sldMkLst>
        <pc:spChg chg="add mod">
          <ac:chgData name="Nathan Clouse" userId="60190519-0423-46ec-ac65-f82d83ecfd9c" providerId="ADAL" clId="{88664071-EA5C-4A34-9256-B0062703447E}" dt="2025-02-09T20:49:41.904" v="651" actId="1076"/>
          <ac:spMkLst>
            <pc:docMk/>
            <pc:sldMk cId="726340125" sldId="1493"/>
            <ac:spMk id="6" creationId="{317FA24A-0C9C-E473-E89C-743EFC756F12}"/>
          </ac:spMkLst>
        </pc:spChg>
        <pc:picChg chg="add mod">
          <ac:chgData name="Nathan Clouse" userId="60190519-0423-46ec-ac65-f82d83ecfd9c" providerId="ADAL" clId="{88664071-EA5C-4A34-9256-B0062703447E}" dt="2025-02-09T20:49:37.741" v="650" actId="14100"/>
          <ac:picMkLst>
            <pc:docMk/>
            <pc:sldMk cId="726340125" sldId="1493"/>
            <ac:picMk id="5" creationId="{7AE805A8-E3D7-D702-3913-CE9978264217}"/>
          </ac:picMkLst>
        </pc:picChg>
      </pc:sldChg>
      <pc:sldChg chg="addSp delSp modSp new mod modAnim">
        <pc:chgData name="Nathan Clouse" userId="60190519-0423-46ec-ac65-f82d83ecfd9c" providerId="ADAL" clId="{88664071-EA5C-4A34-9256-B0062703447E}" dt="2025-02-09T20:49:12.593" v="648" actId="1076"/>
        <pc:sldMkLst>
          <pc:docMk/>
          <pc:sldMk cId="2813309618" sldId="1494"/>
        </pc:sldMkLst>
        <pc:spChg chg="add mod">
          <ac:chgData name="Nathan Clouse" userId="60190519-0423-46ec-ac65-f82d83ecfd9c" providerId="ADAL" clId="{88664071-EA5C-4A34-9256-B0062703447E}" dt="2025-02-09T20:49:12.593" v="648" actId="1076"/>
          <ac:spMkLst>
            <pc:docMk/>
            <pc:sldMk cId="2813309618" sldId="1494"/>
            <ac:spMk id="7" creationId="{978E3405-67C7-371C-1134-B6C56EF983B4}"/>
          </ac:spMkLst>
        </pc:spChg>
        <pc:picChg chg="add mod">
          <ac:chgData name="Nathan Clouse" userId="60190519-0423-46ec-ac65-f82d83ecfd9c" providerId="ADAL" clId="{88664071-EA5C-4A34-9256-B0062703447E}" dt="2025-02-09T20:49:12.593" v="648" actId="1076"/>
          <ac:picMkLst>
            <pc:docMk/>
            <pc:sldMk cId="2813309618" sldId="1494"/>
            <ac:picMk id="6" creationId="{B01C2DC6-236C-B5F0-22E6-FC26D66B4DAE}"/>
          </ac:picMkLst>
        </pc:picChg>
      </pc:sldChg>
      <pc:sldChg chg="addSp modSp new modAnim">
        <pc:chgData name="Nathan Clouse" userId="60190519-0423-46ec-ac65-f82d83ecfd9c" providerId="ADAL" clId="{88664071-EA5C-4A34-9256-B0062703447E}" dt="2025-02-09T20:50:01.836" v="653"/>
        <pc:sldMkLst>
          <pc:docMk/>
          <pc:sldMk cId="11499869" sldId="1495"/>
        </pc:sldMkLst>
        <pc:spChg chg="add mod">
          <ac:chgData name="Nathan Clouse" userId="60190519-0423-46ec-ac65-f82d83ecfd9c" providerId="ADAL" clId="{88664071-EA5C-4A34-9256-B0062703447E}" dt="2025-02-09T20:50:01.836" v="653"/>
          <ac:spMkLst>
            <pc:docMk/>
            <pc:sldMk cId="11499869" sldId="1495"/>
            <ac:spMk id="6" creationId="{631FC1C1-D4C0-A854-7375-B99ED0C3E23E}"/>
          </ac:spMkLst>
        </pc:spChg>
        <pc:spChg chg="add mod">
          <ac:chgData name="Nathan Clouse" userId="60190519-0423-46ec-ac65-f82d83ecfd9c" providerId="ADAL" clId="{88664071-EA5C-4A34-9256-B0062703447E}" dt="2025-02-09T20:50:01.836" v="653"/>
          <ac:spMkLst>
            <pc:docMk/>
            <pc:sldMk cId="11499869" sldId="1495"/>
            <ac:spMk id="7" creationId="{F427A853-4327-195A-BE9B-229227B92476}"/>
          </ac:spMkLst>
        </pc:spChg>
        <pc:picChg chg="add mod">
          <ac:chgData name="Nathan Clouse" userId="60190519-0423-46ec-ac65-f82d83ecfd9c" providerId="ADAL" clId="{88664071-EA5C-4A34-9256-B0062703447E}" dt="2025-02-09T20:50:01.836" v="653"/>
          <ac:picMkLst>
            <pc:docMk/>
            <pc:sldMk cId="11499869" sldId="1495"/>
            <ac:picMk id="5" creationId="{4CFBA2A6-45FF-1E2F-1250-50C6F847DC4A}"/>
          </ac:picMkLst>
        </pc:picChg>
      </pc:sldChg>
      <pc:sldChg chg="modSp add mod">
        <pc:chgData name="Nathan Clouse" userId="60190519-0423-46ec-ac65-f82d83ecfd9c" providerId="ADAL" clId="{88664071-EA5C-4A34-9256-B0062703447E}" dt="2025-02-12T23:28:39.330" v="818" actId="403"/>
        <pc:sldMkLst>
          <pc:docMk/>
          <pc:sldMk cId="3305255841" sldId="1496"/>
        </pc:sldMkLst>
        <pc:spChg chg="mod">
          <ac:chgData name="Nathan Clouse" userId="60190519-0423-46ec-ac65-f82d83ecfd9c" providerId="ADAL" clId="{88664071-EA5C-4A34-9256-B0062703447E}" dt="2025-02-12T23:28:39.330" v="818" actId="403"/>
          <ac:spMkLst>
            <pc:docMk/>
            <pc:sldMk cId="3305255841" sldId="1496"/>
            <ac:spMk id="3" creationId="{6C5F4444-24AB-CC8D-2FE5-7F9CF4FF1C03}"/>
          </ac:spMkLst>
        </pc:spChg>
        <pc:spChg chg="mod">
          <ac:chgData name="Nathan Clouse" userId="60190519-0423-46ec-ac65-f82d83ecfd9c" providerId="ADAL" clId="{88664071-EA5C-4A34-9256-B0062703447E}" dt="2025-02-09T21:02:21.513" v="677"/>
          <ac:spMkLst>
            <pc:docMk/>
            <pc:sldMk cId="3305255841" sldId="1496"/>
            <ac:spMk id="17" creationId="{26537809-CE76-0002-7149-9794FF336AEC}"/>
          </ac:spMkLst>
        </pc:spChg>
      </pc:sldChg>
      <pc:sldChg chg="modSp add mod ord">
        <pc:chgData name="Nathan Clouse" userId="60190519-0423-46ec-ac65-f82d83ecfd9c" providerId="ADAL" clId="{88664071-EA5C-4A34-9256-B0062703447E}" dt="2025-02-12T23:22:51.658" v="815" actId="403"/>
        <pc:sldMkLst>
          <pc:docMk/>
          <pc:sldMk cId="2126141737" sldId="1497"/>
        </pc:sldMkLst>
        <pc:spChg chg="mod">
          <ac:chgData name="Nathan Clouse" userId="60190519-0423-46ec-ac65-f82d83ecfd9c" providerId="ADAL" clId="{88664071-EA5C-4A34-9256-B0062703447E}" dt="2025-02-12T23:22:51.658" v="815" actId="403"/>
          <ac:spMkLst>
            <pc:docMk/>
            <pc:sldMk cId="2126141737" sldId="1497"/>
            <ac:spMk id="3" creationId="{89B86D61-BD19-5ED3-13DC-25A8CF2B8940}"/>
          </ac:spMkLst>
        </pc:spChg>
        <pc:spChg chg="mod">
          <ac:chgData name="Nathan Clouse" userId="60190519-0423-46ec-ac65-f82d83ecfd9c" providerId="ADAL" clId="{88664071-EA5C-4A34-9256-B0062703447E}" dt="2025-02-09T21:00:10.223" v="670"/>
          <ac:spMkLst>
            <pc:docMk/>
            <pc:sldMk cId="2126141737" sldId="1497"/>
            <ac:spMk id="17" creationId="{2FD231B0-5F8E-AA9C-BB69-19060FB33114}"/>
          </ac:spMkLst>
        </pc:spChg>
      </pc:sldChg>
      <pc:sldChg chg="addSp delSp modSp add mod">
        <pc:chgData name="Nathan Clouse" userId="60190519-0423-46ec-ac65-f82d83ecfd9c" providerId="ADAL" clId="{88664071-EA5C-4A34-9256-B0062703447E}" dt="2025-02-09T21:10:29.035" v="698"/>
        <pc:sldMkLst>
          <pc:docMk/>
          <pc:sldMk cId="3539391265" sldId="1498"/>
        </pc:sldMkLst>
        <pc:spChg chg="add mod">
          <ac:chgData name="Nathan Clouse" userId="60190519-0423-46ec-ac65-f82d83ecfd9c" providerId="ADAL" clId="{88664071-EA5C-4A34-9256-B0062703447E}" dt="2025-02-09T21:02:43.470" v="680" actId="1076"/>
          <ac:spMkLst>
            <pc:docMk/>
            <pc:sldMk cId="3539391265" sldId="1498"/>
            <ac:spMk id="5" creationId="{9C2AF3B5-1A06-53A9-072A-E90CA251F82F}"/>
          </ac:spMkLst>
        </pc:spChg>
        <pc:spChg chg="add mod">
          <ac:chgData name="Nathan Clouse" userId="60190519-0423-46ec-ac65-f82d83ecfd9c" providerId="ADAL" clId="{88664071-EA5C-4A34-9256-B0062703447E}" dt="2025-02-09T21:03:00.393" v="682" actId="20577"/>
          <ac:spMkLst>
            <pc:docMk/>
            <pc:sldMk cId="3539391265" sldId="1498"/>
            <ac:spMk id="6" creationId="{4692F6A9-0F1C-C652-F47E-F175F91F5794}"/>
          </ac:spMkLst>
        </pc:spChg>
        <pc:spChg chg="add mod">
          <ac:chgData name="Nathan Clouse" userId="60190519-0423-46ec-ac65-f82d83ecfd9c" providerId="ADAL" clId="{88664071-EA5C-4A34-9256-B0062703447E}" dt="2025-02-09T21:03:41.035" v="690" actId="15"/>
          <ac:spMkLst>
            <pc:docMk/>
            <pc:sldMk cId="3539391265" sldId="1498"/>
            <ac:spMk id="11" creationId="{89088114-A6B3-C9A7-D152-4AA4923B49A5}"/>
          </ac:spMkLst>
        </pc:spChg>
        <pc:spChg chg="mod">
          <ac:chgData name="Nathan Clouse" userId="60190519-0423-46ec-ac65-f82d83ecfd9c" providerId="ADAL" clId="{88664071-EA5C-4A34-9256-B0062703447E}" dt="2025-02-09T21:10:29.035" v="698"/>
          <ac:spMkLst>
            <pc:docMk/>
            <pc:sldMk cId="3539391265" sldId="1498"/>
            <ac:spMk id="17" creationId="{F600C8E8-569D-F5C6-F412-8549C536DD52}"/>
          </ac:spMkLst>
        </pc:spChg>
      </pc:sldChg>
      <pc:sldChg chg="modSp add mod">
        <pc:chgData name="Nathan Clouse" userId="60190519-0423-46ec-ac65-f82d83ecfd9c" providerId="ADAL" clId="{88664071-EA5C-4A34-9256-B0062703447E}" dt="2025-02-09T21:10:44.480" v="702"/>
        <pc:sldMkLst>
          <pc:docMk/>
          <pc:sldMk cId="1128356416" sldId="1499"/>
        </pc:sldMkLst>
        <pc:spChg chg="mod">
          <ac:chgData name="Nathan Clouse" userId="60190519-0423-46ec-ac65-f82d83ecfd9c" providerId="ADAL" clId="{88664071-EA5C-4A34-9256-B0062703447E}" dt="2025-02-09T21:10:44.480" v="702"/>
          <ac:spMkLst>
            <pc:docMk/>
            <pc:sldMk cId="1128356416" sldId="1499"/>
            <ac:spMk id="3" creationId="{5B0B444E-4805-CBAB-BDD8-DAB0A47B478E}"/>
          </ac:spMkLst>
        </pc:spChg>
        <pc:spChg chg="mod">
          <ac:chgData name="Nathan Clouse" userId="60190519-0423-46ec-ac65-f82d83ecfd9c" providerId="ADAL" clId="{88664071-EA5C-4A34-9256-B0062703447E}" dt="2025-02-09T21:10:34.065" v="701" actId="404"/>
          <ac:spMkLst>
            <pc:docMk/>
            <pc:sldMk cId="1128356416" sldId="1499"/>
            <ac:spMk id="17" creationId="{F03616C2-14F0-70AA-6E1B-37E559AC8050}"/>
          </ac:spMkLst>
        </pc:spChg>
      </pc:sldChg>
      <pc:sldChg chg="add del">
        <pc:chgData name="Nathan Clouse" userId="60190519-0423-46ec-ac65-f82d83ecfd9c" providerId="ADAL" clId="{88664071-EA5C-4A34-9256-B0062703447E}" dt="2025-02-09T21:20:19.106" v="759" actId="47"/>
        <pc:sldMkLst>
          <pc:docMk/>
          <pc:sldMk cId="1903458008" sldId="1500"/>
        </pc:sldMkLst>
      </pc:sldChg>
      <pc:sldChg chg="addSp modSp new mod">
        <pc:chgData name="Nathan Clouse" userId="60190519-0423-46ec-ac65-f82d83ecfd9c" providerId="ADAL" clId="{88664071-EA5C-4A34-9256-B0062703447E}" dt="2025-02-09T20:59:39.509" v="665" actId="1076"/>
        <pc:sldMkLst>
          <pc:docMk/>
          <pc:sldMk cId="663644523" sldId="1501"/>
        </pc:sldMkLst>
        <pc:picChg chg="add mod">
          <ac:chgData name="Nathan Clouse" userId="60190519-0423-46ec-ac65-f82d83ecfd9c" providerId="ADAL" clId="{88664071-EA5C-4A34-9256-B0062703447E}" dt="2025-02-09T20:59:39.509" v="665" actId="1076"/>
          <ac:picMkLst>
            <pc:docMk/>
            <pc:sldMk cId="663644523" sldId="1501"/>
            <ac:picMk id="5" creationId="{F05F90DC-69BE-EA9C-4C88-A70BE7DC1730}"/>
          </ac:picMkLst>
        </pc:picChg>
      </pc:sldChg>
      <pc:sldChg chg="addSp modSp new mod">
        <pc:chgData name="Nathan Clouse" userId="60190519-0423-46ec-ac65-f82d83ecfd9c" providerId="ADAL" clId="{88664071-EA5C-4A34-9256-B0062703447E}" dt="2025-02-09T20:59:57.336" v="669" actId="1076"/>
        <pc:sldMkLst>
          <pc:docMk/>
          <pc:sldMk cId="4084747747" sldId="1502"/>
        </pc:sldMkLst>
        <pc:picChg chg="add mod">
          <ac:chgData name="Nathan Clouse" userId="60190519-0423-46ec-ac65-f82d83ecfd9c" providerId="ADAL" clId="{88664071-EA5C-4A34-9256-B0062703447E}" dt="2025-02-09T20:59:57.336" v="669" actId="1076"/>
          <ac:picMkLst>
            <pc:docMk/>
            <pc:sldMk cId="4084747747" sldId="1502"/>
            <ac:picMk id="5" creationId="{55EA4260-4800-2A75-7457-88C08BAF7A68}"/>
          </ac:picMkLst>
        </pc:picChg>
      </pc:sldChg>
      <pc:sldChg chg="modSp add mod">
        <pc:chgData name="Nathan Clouse" userId="60190519-0423-46ec-ac65-f82d83ecfd9c" providerId="ADAL" clId="{88664071-EA5C-4A34-9256-B0062703447E}" dt="2025-02-09T21:04:22.165" v="696" actId="15"/>
        <pc:sldMkLst>
          <pc:docMk/>
          <pc:sldMk cId="1932056322" sldId="1503"/>
        </pc:sldMkLst>
        <pc:spChg chg="mod">
          <ac:chgData name="Nathan Clouse" userId="60190519-0423-46ec-ac65-f82d83ecfd9c" providerId="ADAL" clId="{88664071-EA5C-4A34-9256-B0062703447E}" dt="2025-02-09T21:04:22.165" v="696" actId="15"/>
          <ac:spMkLst>
            <pc:docMk/>
            <pc:sldMk cId="1932056322" sldId="1503"/>
            <ac:spMk id="5" creationId="{E499F19B-8899-3341-E108-575969ED44B5}"/>
          </ac:spMkLst>
        </pc:spChg>
        <pc:spChg chg="mod">
          <ac:chgData name="Nathan Clouse" userId="60190519-0423-46ec-ac65-f82d83ecfd9c" providerId="ADAL" clId="{88664071-EA5C-4A34-9256-B0062703447E}" dt="2025-02-09T21:04:20.277" v="695" actId="15"/>
          <ac:spMkLst>
            <pc:docMk/>
            <pc:sldMk cId="1932056322" sldId="1503"/>
            <ac:spMk id="11" creationId="{4145869F-DECC-690F-CA9F-1889959849D0}"/>
          </ac:spMkLst>
        </pc:spChg>
        <pc:spChg chg="mod">
          <ac:chgData name="Nathan Clouse" userId="60190519-0423-46ec-ac65-f82d83ecfd9c" providerId="ADAL" clId="{88664071-EA5C-4A34-9256-B0062703447E}" dt="2025-02-09T21:03:59.137" v="692"/>
          <ac:spMkLst>
            <pc:docMk/>
            <pc:sldMk cId="1932056322" sldId="1503"/>
            <ac:spMk id="17" creationId="{5D9E69F2-EAA6-CC81-4A4B-73F50C922F9B}"/>
          </ac:spMkLst>
        </pc:spChg>
      </pc:sldChg>
      <pc:sldChg chg="addSp modSp new mod modAnim">
        <pc:chgData name="Nathan Clouse" userId="60190519-0423-46ec-ac65-f82d83ecfd9c" providerId="ADAL" clId="{88664071-EA5C-4A34-9256-B0062703447E}" dt="2025-02-09T21:11:14.338" v="707" actId="1076"/>
        <pc:sldMkLst>
          <pc:docMk/>
          <pc:sldMk cId="1445263055" sldId="1504"/>
        </pc:sldMkLst>
        <pc:spChg chg="add mod">
          <ac:chgData name="Nathan Clouse" userId="60190519-0423-46ec-ac65-f82d83ecfd9c" providerId="ADAL" clId="{88664071-EA5C-4A34-9256-B0062703447E}" dt="2025-02-09T21:11:14.338" v="707" actId="1076"/>
          <ac:spMkLst>
            <pc:docMk/>
            <pc:sldMk cId="1445263055" sldId="1504"/>
            <ac:spMk id="6" creationId="{3ED03CEA-D9B1-9FAB-70A8-8C109A9E6DD8}"/>
          </ac:spMkLst>
        </pc:spChg>
        <pc:picChg chg="add mod">
          <ac:chgData name="Nathan Clouse" userId="60190519-0423-46ec-ac65-f82d83ecfd9c" providerId="ADAL" clId="{88664071-EA5C-4A34-9256-B0062703447E}" dt="2025-02-09T21:11:07.293" v="706" actId="1076"/>
          <ac:picMkLst>
            <pc:docMk/>
            <pc:sldMk cId="1445263055" sldId="1504"/>
            <ac:picMk id="5" creationId="{1162E052-7046-D926-85E7-7CA50D79CA8D}"/>
          </ac:picMkLst>
        </pc:picChg>
      </pc:sldChg>
      <pc:sldChg chg="modSp add mod">
        <pc:chgData name="Nathan Clouse" userId="60190519-0423-46ec-ac65-f82d83ecfd9c" providerId="ADAL" clId="{88664071-EA5C-4A34-9256-B0062703447E}" dt="2025-02-12T23:43:03.676" v="959" actId="403"/>
        <pc:sldMkLst>
          <pc:docMk/>
          <pc:sldMk cId="2635224900" sldId="1505"/>
        </pc:sldMkLst>
        <pc:spChg chg="mod">
          <ac:chgData name="Nathan Clouse" userId="60190519-0423-46ec-ac65-f82d83ecfd9c" providerId="ADAL" clId="{88664071-EA5C-4A34-9256-B0062703447E}" dt="2025-02-09T21:12:07.400" v="723" actId="20577"/>
          <ac:spMkLst>
            <pc:docMk/>
            <pc:sldMk cId="2635224900" sldId="1505"/>
            <ac:spMk id="2" creationId="{E1017650-44AD-89DA-80B0-F823A9BDD9B8}"/>
          </ac:spMkLst>
        </pc:spChg>
        <pc:spChg chg="mod">
          <ac:chgData name="Nathan Clouse" userId="60190519-0423-46ec-ac65-f82d83ecfd9c" providerId="ADAL" clId="{88664071-EA5C-4A34-9256-B0062703447E}" dt="2025-02-09T21:12:16.920" v="724" actId="6549"/>
          <ac:spMkLst>
            <pc:docMk/>
            <pc:sldMk cId="2635224900" sldId="1505"/>
            <ac:spMk id="43" creationId="{DB7A6EE3-162D-2249-8CC6-BD1A77E5AC59}"/>
          </ac:spMkLst>
        </pc:spChg>
        <pc:spChg chg="mod">
          <ac:chgData name="Nathan Clouse" userId="60190519-0423-46ec-ac65-f82d83ecfd9c" providerId="ADAL" clId="{88664071-EA5C-4A34-9256-B0062703447E}" dt="2025-02-09T21:12:20.242" v="725" actId="6549"/>
          <ac:spMkLst>
            <pc:docMk/>
            <pc:sldMk cId="2635224900" sldId="1505"/>
            <ac:spMk id="44" creationId="{C3CF1FB0-487B-6500-7ECB-E4FAF4145843}"/>
          </ac:spMkLst>
        </pc:spChg>
        <pc:spChg chg="mod">
          <ac:chgData name="Nathan Clouse" userId="60190519-0423-46ec-ac65-f82d83ecfd9c" providerId="ADAL" clId="{88664071-EA5C-4A34-9256-B0062703447E}" dt="2025-02-09T21:12:22.657" v="726" actId="6549"/>
          <ac:spMkLst>
            <pc:docMk/>
            <pc:sldMk cId="2635224900" sldId="1505"/>
            <ac:spMk id="45" creationId="{AA700D3A-337A-7F16-A6DD-AF7D237F0486}"/>
          </ac:spMkLst>
        </pc:spChg>
        <pc:spChg chg="mod">
          <ac:chgData name="Nathan Clouse" userId="60190519-0423-46ec-ac65-f82d83ecfd9c" providerId="ADAL" clId="{88664071-EA5C-4A34-9256-B0062703447E}" dt="2025-02-09T21:12:25.432" v="727" actId="20577"/>
          <ac:spMkLst>
            <pc:docMk/>
            <pc:sldMk cId="2635224900" sldId="1505"/>
            <ac:spMk id="46" creationId="{04452FC4-1C31-3397-2F47-489A9BA88523}"/>
          </ac:spMkLst>
        </pc:spChg>
        <pc:spChg chg="mod">
          <ac:chgData name="Nathan Clouse" userId="60190519-0423-46ec-ac65-f82d83ecfd9c" providerId="ADAL" clId="{88664071-EA5C-4A34-9256-B0062703447E}" dt="2025-02-12T23:42:48.164" v="954" actId="404"/>
          <ac:spMkLst>
            <pc:docMk/>
            <pc:sldMk cId="2635224900" sldId="1505"/>
            <ac:spMk id="47" creationId="{7C159754-CF3D-50CC-B412-8921B8B330DB}"/>
          </ac:spMkLst>
        </pc:spChg>
        <pc:spChg chg="mod">
          <ac:chgData name="Nathan Clouse" userId="60190519-0423-46ec-ac65-f82d83ecfd9c" providerId="ADAL" clId="{88664071-EA5C-4A34-9256-B0062703447E}" dt="2025-02-12T23:42:55.054" v="956" actId="403"/>
          <ac:spMkLst>
            <pc:docMk/>
            <pc:sldMk cId="2635224900" sldId="1505"/>
            <ac:spMk id="48" creationId="{AD94FF6D-278E-DD05-90C1-FD09173FAFF7}"/>
          </ac:spMkLst>
        </pc:spChg>
        <pc:spChg chg="mod">
          <ac:chgData name="Nathan Clouse" userId="60190519-0423-46ec-ac65-f82d83ecfd9c" providerId="ADAL" clId="{88664071-EA5C-4A34-9256-B0062703447E}" dt="2025-02-12T23:42:59.756" v="958" actId="403"/>
          <ac:spMkLst>
            <pc:docMk/>
            <pc:sldMk cId="2635224900" sldId="1505"/>
            <ac:spMk id="49" creationId="{A1D9EE8E-D61E-019A-0966-EDD62B534C77}"/>
          </ac:spMkLst>
        </pc:spChg>
        <pc:spChg chg="mod">
          <ac:chgData name="Nathan Clouse" userId="60190519-0423-46ec-ac65-f82d83ecfd9c" providerId="ADAL" clId="{88664071-EA5C-4A34-9256-B0062703447E}" dt="2025-02-12T23:43:03.676" v="959" actId="403"/>
          <ac:spMkLst>
            <pc:docMk/>
            <pc:sldMk cId="2635224900" sldId="1505"/>
            <ac:spMk id="50" creationId="{FFADF552-6D14-8E2C-F6CE-55FF9778B6BD}"/>
          </ac:spMkLst>
        </pc:spChg>
        <pc:spChg chg="mod">
          <ac:chgData name="Nathan Clouse" userId="60190519-0423-46ec-ac65-f82d83ecfd9c" providerId="ADAL" clId="{88664071-EA5C-4A34-9256-B0062703447E}" dt="2025-02-09T21:14:05.978" v="729" actId="20577"/>
          <ac:spMkLst>
            <pc:docMk/>
            <pc:sldMk cId="2635224900" sldId="1505"/>
            <ac:spMk id="51" creationId="{9578F55C-DAF8-9C6C-BB9E-AB6278886E00}"/>
          </ac:spMkLst>
        </pc:spChg>
        <pc:spChg chg="mod">
          <ac:chgData name="Nathan Clouse" userId="60190519-0423-46ec-ac65-f82d83ecfd9c" providerId="ADAL" clId="{88664071-EA5C-4A34-9256-B0062703447E}" dt="2025-02-12T23:42:28.187" v="948" actId="20577"/>
          <ac:spMkLst>
            <pc:docMk/>
            <pc:sldMk cId="2635224900" sldId="1505"/>
            <ac:spMk id="52" creationId="{B384C422-7570-60C4-3BB9-0C689DB919FF}"/>
          </ac:spMkLst>
        </pc:spChg>
        <pc:spChg chg="mod">
          <ac:chgData name="Nathan Clouse" userId="60190519-0423-46ec-ac65-f82d83ecfd9c" providerId="ADAL" clId="{88664071-EA5C-4A34-9256-B0062703447E}" dt="2025-02-12T23:42:32.179" v="949" actId="20577"/>
          <ac:spMkLst>
            <pc:docMk/>
            <pc:sldMk cId="2635224900" sldId="1505"/>
            <ac:spMk id="53" creationId="{92675ACE-C4DB-7920-0F73-E79D69E73079}"/>
          </ac:spMkLst>
        </pc:spChg>
        <pc:spChg chg="mod">
          <ac:chgData name="Nathan Clouse" userId="60190519-0423-46ec-ac65-f82d83ecfd9c" providerId="ADAL" clId="{88664071-EA5C-4A34-9256-B0062703447E}" dt="2025-02-12T23:42:34.843" v="950" actId="20577"/>
          <ac:spMkLst>
            <pc:docMk/>
            <pc:sldMk cId="2635224900" sldId="1505"/>
            <ac:spMk id="54" creationId="{9E9990E5-943F-9496-9B0A-7648228EAA38}"/>
          </ac:spMkLst>
        </pc:spChg>
      </pc:sldChg>
      <pc:sldChg chg="modSp add mod">
        <pc:chgData name="Nathan Clouse" userId="60190519-0423-46ec-ac65-f82d83ecfd9c" providerId="ADAL" clId="{88664071-EA5C-4A34-9256-B0062703447E}" dt="2025-02-12T23:43:27.676" v="963" actId="403"/>
        <pc:sldMkLst>
          <pc:docMk/>
          <pc:sldMk cId="2135038307" sldId="1506"/>
        </pc:sldMkLst>
        <pc:spChg chg="mod">
          <ac:chgData name="Nathan Clouse" userId="60190519-0423-46ec-ac65-f82d83ecfd9c" providerId="ADAL" clId="{88664071-EA5C-4A34-9256-B0062703447E}" dt="2025-02-12T23:43:12.650" v="960" actId="403"/>
          <ac:spMkLst>
            <pc:docMk/>
            <pc:sldMk cId="2135038307" sldId="1506"/>
            <ac:spMk id="47" creationId="{504499A1-E7DB-75EB-6B02-F5AFEA35A77E}"/>
          </ac:spMkLst>
        </pc:spChg>
        <pc:spChg chg="mod">
          <ac:chgData name="Nathan Clouse" userId="60190519-0423-46ec-ac65-f82d83ecfd9c" providerId="ADAL" clId="{88664071-EA5C-4A34-9256-B0062703447E}" dt="2025-02-12T23:43:17.187" v="961" actId="403"/>
          <ac:spMkLst>
            <pc:docMk/>
            <pc:sldMk cId="2135038307" sldId="1506"/>
            <ac:spMk id="48" creationId="{7DDA2982-3973-8F35-F237-E731BB4D9859}"/>
          </ac:spMkLst>
        </pc:spChg>
        <pc:spChg chg="mod">
          <ac:chgData name="Nathan Clouse" userId="60190519-0423-46ec-ac65-f82d83ecfd9c" providerId="ADAL" clId="{88664071-EA5C-4A34-9256-B0062703447E}" dt="2025-02-12T23:43:23.416" v="962" actId="403"/>
          <ac:spMkLst>
            <pc:docMk/>
            <pc:sldMk cId="2135038307" sldId="1506"/>
            <ac:spMk id="49" creationId="{C7A3E6B2-71EF-4E66-44C7-62FBC2494826}"/>
          </ac:spMkLst>
        </pc:spChg>
        <pc:spChg chg="mod">
          <ac:chgData name="Nathan Clouse" userId="60190519-0423-46ec-ac65-f82d83ecfd9c" providerId="ADAL" clId="{88664071-EA5C-4A34-9256-B0062703447E}" dt="2025-02-12T23:43:27.676" v="963" actId="403"/>
          <ac:spMkLst>
            <pc:docMk/>
            <pc:sldMk cId="2135038307" sldId="1506"/>
            <ac:spMk id="50" creationId="{611EFC64-0F5B-6FB6-D406-6FA58D0B2234}"/>
          </ac:spMkLst>
        </pc:spChg>
        <pc:spChg chg="mod">
          <ac:chgData name="Nathan Clouse" userId="60190519-0423-46ec-ac65-f82d83ecfd9c" providerId="ADAL" clId="{88664071-EA5C-4A34-9256-B0062703447E}" dt="2025-02-09T21:15:29.996" v="739" actId="6549"/>
          <ac:spMkLst>
            <pc:docMk/>
            <pc:sldMk cId="2135038307" sldId="1506"/>
            <ac:spMk id="52" creationId="{022AAB5B-A23F-0DD2-AFB6-BC38C985E415}"/>
          </ac:spMkLst>
        </pc:spChg>
        <pc:spChg chg="mod">
          <ac:chgData name="Nathan Clouse" userId="60190519-0423-46ec-ac65-f82d83ecfd9c" providerId="ADAL" clId="{88664071-EA5C-4A34-9256-B0062703447E}" dt="2025-02-09T21:15:32.595" v="740" actId="6549"/>
          <ac:spMkLst>
            <pc:docMk/>
            <pc:sldMk cId="2135038307" sldId="1506"/>
            <ac:spMk id="53" creationId="{6DF7EC31-F60C-EEC9-C252-CAA0192F51E8}"/>
          </ac:spMkLst>
        </pc:spChg>
        <pc:spChg chg="mod">
          <ac:chgData name="Nathan Clouse" userId="60190519-0423-46ec-ac65-f82d83ecfd9c" providerId="ADAL" clId="{88664071-EA5C-4A34-9256-B0062703447E}" dt="2025-02-09T21:15:35.155" v="741" actId="6549"/>
          <ac:spMkLst>
            <pc:docMk/>
            <pc:sldMk cId="2135038307" sldId="1506"/>
            <ac:spMk id="54" creationId="{CBC066DD-40A2-14C0-3533-5A404A937957}"/>
          </ac:spMkLst>
        </pc:spChg>
      </pc:sldChg>
      <pc:sldChg chg="add del">
        <pc:chgData name="Nathan Clouse" userId="60190519-0423-46ec-ac65-f82d83ecfd9c" providerId="ADAL" clId="{88664071-EA5C-4A34-9256-B0062703447E}" dt="2025-02-09T21:15:11.680" v="736"/>
        <pc:sldMkLst>
          <pc:docMk/>
          <pc:sldMk cId="3711044420" sldId="1506"/>
        </pc:sldMkLst>
      </pc:sldChg>
      <pc:sldChg chg="add">
        <pc:chgData name="Nathan Clouse" userId="60190519-0423-46ec-ac65-f82d83ecfd9c" providerId="ADAL" clId="{88664071-EA5C-4A34-9256-B0062703447E}" dt="2025-02-09T21:20:05.469" v="757"/>
        <pc:sldMkLst>
          <pc:docMk/>
          <pc:sldMk cId="334331495" sldId="1507"/>
        </pc:sldMkLst>
      </pc:sldChg>
      <pc:sldChg chg="modSp add del mod">
        <pc:chgData name="Nathan Clouse" userId="60190519-0423-46ec-ac65-f82d83ecfd9c" providerId="ADAL" clId="{88664071-EA5C-4A34-9256-B0062703447E}" dt="2025-02-14T03:57:44.894" v="970" actId="47"/>
        <pc:sldMkLst>
          <pc:docMk/>
          <pc:sldMk cId="270713035" sldId="1508"/>
        </pc:sldMkLst>
      </pc:sldChg>
      <pc:sldChg chg="new del">
        <pc:chgData name="Nathan Clouse" userId="60190519-0423-46ec-ac65-f82d83ecfd9c" providerId="ADAL" clId="{88664071-EA5C-4A34-9256-B0062703447E}" dt="2025-02-12T23:29:41.390" v="821" actId="47"/>
        <pc:sldMkLst>
          <pc:docMk/>
          <pc:sldMk cId="3790323563" sldId="1509"/>
        </pc:sldMkLst>
      </pc:sldChg>
      <pc:sldChg chg="addSp delSp modSp add mod">
        <pc:chgData name="Nathan Clouse" userId="60190519-0423-46ec-ac65-f82d83ecfd9c" providerId="ADAL" clId="{88664071-EA5C-4A34-9256-B0062703447E}" dt="2025-02-12T23:35:16.472" v="886"/>
        <pc:sldMkLst>
          <pc:docMk/>
          <pc:sldMk cId="3226768795" sldId="1510"/>
        </pc:sldMkLst>
        <pc:spChg chg="mod">
          <ac:chgData name="Nathan Clouse" userId="60190519-0423-46ec-ac65-f82d83ecfd9c" providerId="ADAL" clId="{88664071-EA5C-4A34-9256-B0062703447E}" dt="2025-02-12T23:31:06.624" v="849" actId="20577"/>
          <ac:spMkLst>
            <pc:docMk/>
            <pc:sldMk cId="3226768795" sldId="1510"/>
            <ac:spMk id="17" creationId="{C01D5A8A-6844-94EA-1969-8B5E43137136}"/>
          </ac:spMkLst>
        </pc:spChg>
        <pc:picChg chg="add mod">
          <ac:chgData name="Nathan Clouse" userId="60190519-0423-46ec-ac65-f82d83ecfd9c" providerId="ADAL" clId="{88664071-EA5C-4A34-9256-B0062703447E}" dt="2025-02-12T23:35:16.472" v="886"/>
          <ac:picMkLst>
            <pc:docMk/>
            <pc:sldMk cId="3226768795" sldId="1510"/>
            <ac:picMk id="1026" creationId="{DF24B92D-5E2B-579E-E47B-CF0280C9F2C6}"/>
          </ac:picMkLst>
        </pc:picChg>
      </pc:sldChg>
      <pc:sldChg chg="modSp add mod">
        <pc:chgData name="Nathan Clouse" userId="60190519-0423-46ec-ac65-f82d83ecfd9c" providerId="ADAL" clId="{88664071-EA5C-4A34-9256-B0062703447E}" dt="2025-02-12T23:38:16.797" v="896" actId="20577"/>
        <pc:sldMkLst>
          <pc:docMk/>
          <pc:sldMk cId="1180029490" sldId="1511"/>
        </pc:sldMkLst>
        <pc:spChg chg="mod">
          <ac:chgData name="Nathan Clouse" userId="60190519-0423-46ec-ac65-f82d83ecfd9c" providerId="ADAL" clId="{88664071-EA5C-4A34-9256-B0062703447E}" dt="2025-02-12T23:38:16.797" v="896" actId="20577"/>
          <ac:spMkLst>
            <pc:docMk/>
            <pc:sldMk cId="1180029490" sldId="1511"/>
            <ac:spMk id="3" creationId="{C8B8EC21-D5D6-D71A-133E-C3AA8C608E39}"/>
          </ac:spMkLst>
        </pc:spChg>
      </pc:sldChg>
      <pc:sldChg chg="modSp add mod">
        <pc:chgData name="Nathan Clouse" userId="60190519-0423-46ec-ac65-f82d83ecfd9c" providerId="ADAL" clId="{88664071-EA5C-4A34-9256-B0062703447E}" dt="2025-02-12T23:41:46.530" v="947" actId="20577"/>
        <pc:sldMkLst>
          <pc:docMk/>
          <pc:sldMk cId="1319880286" sldId="1512"/>
        </pc:sldMkLst>
        <pc:spChg chg="mod">
          <ac:chgData name="Nathan Clouse" userId="60190519-0423-46ec-ac65-f82d83ecfd9c" providerId="ADAL" clId="{88664071-EA5C-4A34-9256-B0062703447E}" dt="2025-02-12T23:36:02.075" v="892" actId="27636"/>
          <ac:spMkLst>
            <pc:docMk/>
            <pc:sldMk cId="1319880286" sldId="1512"/>
            <ac:spMk id="3" creationId="{B9284B7A-BA68-8F9D-7397-FF16D35F005F}"/>
          </ac:spMkLst>
        </pc:spChg>
        <pc:spChg chg="mod">
          <ac:chgData name="Nathan Clouse" userId="60190519-0423-46ec-ac65-f82d83ecfd9c" providerId="ADAL" clId="{88664071-EA5C-4A34-9256-B0062703447E}" dt="2025-02-12T23:41:46.530" v="947" actId="20577"/>
          <ac:spMkLst>
            <pc:docMk/>
            <pc:sldMk cId="1319880286" sldId="1512"/>
            <ac:spMk id="17" creationId="{D6FF0989-47C3-96EF-337C-407542CF15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Credit: https://samuelardilacarreno.com/2022/09/17/monitoring-and-telemetry-for-dynamics-365-finance-and-operations/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5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0715-2EE7-7CF5-B5A0-4E245CA8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55FD-3C9C-6BCD-78F7-F3DB30E46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A80F0-C5DF-B0FF-69D9-28A18900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BAE6-9E35-1290-8D6A-0DE19B2D3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7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2D025-60B5-B07B-5209-44E182D3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6B1E1-D65B-A49C-4364-288C20EEF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6D747-6BAA-613B-A511-A86B58B9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401A6-609B-9E46-6312-0AD0CE69A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DE1A-D3ED-6871-902B-8E1607FF4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61372-4EB8-43EE-2151-B77181995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C5AA8-822B-1B3D-775D-08060F3A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4601A-3E2C-C938-3043-BF9D6B26E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9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bZ-g4AGjc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11" Type="http://schemas.openxmlformats.org/officeDocument/2006/relationships/image" Target="../media/image55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11" Type="http://schemas.openxmlformats.org/officeDocument/2006/relationships/image" Target="../media/image55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7.png"/><Relationship Id="rId12" Type="http://schemas.openxmlformats.org/officeDocument/2006/relationships/image" Target="../media/image6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11" Type="http://schemas.openxmlformats.org/officeDocument/2006/relationships/image" Target="../media/image60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2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A3DCF-9721-1BB8-C546-AAF581D6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84D49A9E-5FF7-7EB7-7D67-8F2E9464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FFD29-0FA9-9589-FECF-9D2FB8B5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E43E2-3949-A35F-DC6A-D382E358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EE0C325-E321-579F-17D8-86D0F2CC3869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7415E391-4B71-0C2D-FE27-C2B2BE56AC9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Speaker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7216866-6AF1-EFCD-511A-BB816CC2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138D95-7985-BAE3-49EC-63F2397AF232}"/>
              </a:ext>
            </a:extLst>
          </p:cNvPr>
          <p:cNvSpPr/>
          <p:nvPr/>
        </p:nvSpPr>
        <p:spPr bwMode="auto">
          <a:xfrm>
            <a:off x="4644231" y="2212224"/>
            <a:ext cx="1924050" cy="1958614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Poppins" pitchFamily="2" charset="77"/>
              <a:ea typeface="Segoe UI" pitchFamily="34" charset="0"/>
              <a:cs typeface="Poppins" pitchFamily="2" charset="77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1EE7844-3C8F-A80F-6BA5-87DA4C1E7AD6}"/>
              </a:ext>
            </a:extLst>
          </p:cNvPr>
          <p:cNvSpPr txBox="1">
            <a:spLocks/>
          </p:cNvSpPr>
          <p:nvPr/>
        </p:nvSpPr>
        <p:spPr>
          <a:xfrm>
            <a:off x="3995737" y="4280298"/>
            <a:ext cx="3221037" cy="12085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segoe ui black"/>
                <a:ea typeface="segoe ui black"/>
                <a:cs typeface="Poppins"/>
              </a:rPr>
              <a:t>Nathan Clouse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Technical Architect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Microsoft MVP 5x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Armanino</a:t>
            </a:r>
            <a:br>
              <a:rPr lang="en-US" sz="1800" dirty="0">
                <a:latin typeface="segoe ui black"/>
                <a:ea typeface="segoe ui black"/>
                <a:cs typeface="Poppins"/>
              </a:rPr>
            </a:br>
            <a:r>
              <a:rPr lang="en-US" sz="1800" dirty="0">
                <a:latin typeface="segoe ui black"/>
                <a:ea typeface="segoe ui black"/>
                <a:cs typeface="Poppins"/>
              </a:rPr>
              <a:t>AtomicAX.com</a:t>
            </a:r>
            <a:br>
              <a:rPr lang="en-US" sz="1800" dirty="0">
                <a:latin typeface="segoe ui black"/>
                <a:ea typeface="segoe ui black"/>
                <a:cs typeface="Poppins"/>
              </a:rPr>
            </a:br>
            <a:r>
              <a:rPr lang="en-US" sz="1800" dirty="0">
                <a:latin typeface="segoe ui black"/>
                <a:ea typeface="segoe ui black"/>
                <a:cs typeface="Poppins"/>
              </a:rPr>
              <a:t>Dynamics.fo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2FD263E3-AB20-37BB-3079-8ADC1527E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336" y="2097925"/>
            <a:ext cx="2195837" cy="2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4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5307-BB70-5CE9-23F5-A32F5A12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5273-BD6C-51CB-907D-FFB3B4991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E546-A772-4B7D-CF9B-B15284A9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6C3E2-CF96-5B8C-3624-F79AE78E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82" y="182562"/>
            <a:ext cx="728273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7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DA84-34CC-B4C4-2D64-FFD79CF1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CCC42D54-163A-0141-D62D-742BDBCDB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3FDE-2B05-B2A4-5F41-2C2C7606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Excel add in can be clunky and slow</a:t>
            </a:r>
          </a:p>
          <a:p>
            <a:r>
              <a:rPr lang="en-US" sz="3600" dirty="0"/>
              <a:t>First, see if any new data entities are available</a:t>
            </a:r>
          </a:p>
          <a:p>
            <a:r>
              <a:rPr lang="en-US" sz="3600" dirty="0"/>
              <a:t>Next, see if any other data entities are available that are faster</a:t>
            </a:r>
          </a:p>
          <a:p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9EDF8-AE8C-A784-1914-E5561013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FB2A4AB-18A4-55FC-9D95-1589CDBF998C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E9BC5F9-EC1F-B177-6C8D-7DADD483DDBE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Excel Add In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60A47532-451B-CD10-C34E-1F994E2DD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379B-DD73-2A5F-150A-562979DB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E52-B549-4FDD-BD7B-97312C50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9711-96FC-642E-5D7C-92F82858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FA54F-0B90-8160-E91A-CD12A02E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10004"/>
            <a:ext cx="11615589" cy="57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7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7232-6FCF-B45E-0485-5D13EDB4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1C334-5001-21DC-12E5-890E7E09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AFDA5-7561-D580-2238-6CE9F8DD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54FFF-3AFD-47A4-FC98-EDA1C969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410004"/>
            <a:ext cx="11615589" cy="57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3DA0-D4CB-E55E-BBEA-5FCF3151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3755-7A46-6318-AB56-44EC178B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32DEF-CE52-1B7E-B771-E77DDABD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0E9E-3ADA-59AE-BDB4-AAD838E7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484617"/>
            <a:ext cx="11465307" cy="56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8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BC16-4E03-499C-C064-9576B286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8DA6-B378-B770-302D-0C318BF1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E8CD7-67A4-86A9-56D5-50E08263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AAD4A-3EA4-505B-FA37-8F586C3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" y="228561"/>
            <a:ext cx="11657143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06911-E44C-5647-D37C-6F1F7C41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32C37394-98F4-C37F-9A6B-2223E005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D10F-20AE-5F35-A206-D1BCC941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waiting, </a:t>
            </a:r>
            <a:br>
              <a:rPr lang="en-US" dirty="0"/>
            </a:br>
            <a:r>
              <a:rPr lang="en-US" dirty="0"/>
              <a:t>is using batch an </a:t>
            </a:r>
            <a:r>
              <a:rPr lang="en-US" sz="3200" dirty="0"/>
              <a:t>option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09CD6-E145-9F51-1274-3123E158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39B9556-8146-85DE-B4AA-F9015A471B5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8196AF15-D8BD-7308-328A-1401B6B46302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Waiting?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5449DBF9-165D-EB1F-0021-96331DD32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C6548-1A7E-08DA-FDA5-2F7937519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61" y="1609491"/>
            <a:ext cx="6257143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4ED0-74C3-1174-C66F-2DF8445A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F849-91F5-4245-4670-1D125E8E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A8AB-3B4A-D2EF-84E7-DA7380DA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74E94-FE91-D3F8-7F72-3E9CE657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71" y="92698"/>
            <a:ext cx="7921457" cy="6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87E1-CEF6-F088-895F-4C5F92B8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AFA6-6CE3-EDF5-496D-66656CB4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F22C3-E3B5-1996-3F9E-EA0A001E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F200F-DAF9-B55D-4BC2-7FDEB4B0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85" y="100008"/>
            <a:ext cx="3992450" cy="59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F73E5-45F1-AE3D-27DB-C17A3BD0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B2C26CA-5F88-C90E-8077-570810E8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8C51-61AE-3D87-FF73-DF48E88F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 long running batch jobs and review history</a:t>
            </a:r>
          </a:p>
          <a:p>
            <a:r>
              <a:rPr lang="en-US" sz="3200" b="1" dirty="0"/>
              <a:t>System Administration &gt; Inquiries &gt; Batch Jobs</a:t>
            </a:r>
          </a:p>
          <a:p>
            <a:r>
              <a:rPr lang="en-US" sz="3200" b="1" dirty="0"/>
              <a:t>System Administration &gt; Workspaces &gt; System Administration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29AC8-4154-4DD0-2654-A939601E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1BE91EF7-DD54-46C2-9EC6-F2F5C647AA1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45E43F4-2785-A4A8-F4C6-A906DB68F794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Batch Jobs ( and History )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B295702-451E-5BD6-C5C2-F93CCA6F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6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860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D72A03-11B9-4E6C-BCD0-ABF1CEA11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495049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E668B5-104D-4900-8130-C67C60CD123C}"/>
              </a:ext>
            </a:extLst>
          </p:cNvPr>
          <p:cNvSpPr/>
          <p:nvPr/>
        </p:nvSpPr>
        <p:spPr>
          <a:xfrm>
            <a:off x="8380826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0714D9-0357-486C-ADB2-0041C25416E3}"/>
              </a:ext>
            </a:extLst>
          </p:cNvPr>
          <p:cNvSpPr/>
          <p:nvPr/>
        </p:nvSpPr>
        <p:spPr>
          <a:xfrm>
            <a:off x="10266603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675899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FF52474-E8B1-476E-A066-2F057C038851}"/>
              </a:ext>
            </a:extLst>
          </p:cNvPr>
          <p:cNvSpPr/>
          <p:nvPr/>
        </p:nvSpPr>
        <p:spPr>
          <a:xfrm>
            <a:off x="8561676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2C8BFD-AF13-41E5-8233-490987B304F7}"/>
              </a:ext>
            </a:extLst>
          </p:cNvPr>
          <p:cNvSpPr/>
          <p:nvPr/>
        </p:nvSpPr>
        <p:spPr>
          <a:xfrm>
            <a:off x="10447453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407657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89934C-C9A0-4825-ACAB-5C8EEBD0BDE0}"/>
              </a:ext>
            </a:extLst>
          </p:cNvPr>
          <p:cNvGrpSpPr/>
          <p:nvPr/>
        </p:nvGrpSpPr>
        <p:grpSpPr>
          <a:xfrm>
            <a:off x="6847631" y="2912136"/>
            <a:ext cx="259771" cy="259772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740C56B3-48FD-4A1B-AF2C-7C1ED2DC9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9259A585-1DEB-4486-9190-678231266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AD805C3C-911B-4023-9422-3D5B55E54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57">
              <a:extLst>
                <a:ext uri="{FF2B5EF4-FFF2-40B4-BE49-F238E27FC236}">
                  <a16:creationId xmlns:a16="http://schemas.microsoft.com/office/drawing/2014/main" id="{5249476F-C2A3-47FD-9DFE-12BBDA0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188D1DC1-E992-4E5D-92EA-154BAA17E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FCFBD843-EAA5-4213-81D9-801D5C3CA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F96DCAE9-EA96-4109-926B-EF75CD59D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61">
              <a:extLst>
                <a:ext uri="{FF2B5EF4-FFF2-40B4-BE49-F238E27FC236}">
                  <a16:creationId xmlns:a16="http://schemas.microsoft.com/office/drawing/2014/main" id="{616662D0-955E-4824-AECE-6866ADE9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3F611A55-568B-4B8D-A35F-0966E78C3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A5E65AB1-C895-4E26-A5ED-652EC83C1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9E95FC6-7DFD-479B-8587-E9146484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51B96164-3236-4F76-86B6-63ADEFE9E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59F964E-D81A-41D1-B205-57DC014F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7">
              <a:extLst>
                <a:ext uri="{FF2B5EF4-FFF2-40B4-BE49-F238E27FC236}">
                  <a16:creationId xmlns:a16="http://schemas.microsoft.com/office/drawing/2014/main" id="{C66110BE-E778-4269-B3D9-255AB546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E887E1D8-A990-4898-8F9E-B3F88C29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C8D0E38F-EA0F-4FCC-838F-704E51EC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3CD93E22-0FBA-45AD-B979-37006148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7626CB74-483C-4EA7-97EE-33A6F060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1F252D-8D24-4F4B-ADFA-DDA24BFECA12}"/>
              </a:ext>
            </a:extLst>
          </p:cNvPr>
          <p:cNvGrpSpPr/>
          <p:nvPr/>
        </p:nvGrpSpPr>
        <p:grpSpPr>
          <a:xfrm>
            <a:off x="8732071" y="2910800"/>
            <a:ext cx="262445" cy="26244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3" name="Freeform 231">
              <a:extLst>
                <a:ext uri="{FF2B5EF4-FFF2-40B4-BE49-F238E27FC236}">
                  <a16:creationId xmlns:a16="http://schemas.microsoft.com/office/drawing/2014/main" id="{9CEF990B-9DCF-4476-8057-FF994F2BB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32">
              <a:extLst>
                <a:ext uri="{FF2B5EF4-FFF2-40B4-BE49-F238E27FC236}">
                  <a16:creationId xmlns:a16="http://schemas.microsoft.com/office/drawing/2014/main" id="{D3CCD31B-0E6A-44CC-9670-E77B91A0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33">
              <a:extLst>
                <a:ext uri="{FF2B5EF4-FFF2-40B4-BE49-F238E27FC236}">
                  <a16:creationId xmlns:a16="http://schemas.microsoft.com/office/drawing/2014/main" id="{4A4A2158-2897-4BA6-B2CA-5E75C0F35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Oval 234">
              <a:extLst>
                <a:ext uri="{FF2B5EF4-FFF2-40B4-BE49-F238E27FC236}">
                  <a16:creationId xmlns:a16="http://schemas.microsoft.com/office/drawing/2014/main" id="{FE6C0AF9-AFF3-4A62-B49F-2A2BDD14E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35">
              <a:extLst>
                <a:ext uri="{FF2B5EF4-FFF2-40B4-BE49-F238E27FC236}">
                  <a16:creationId xmlns:a16="http://schemas.microsoft.com/office/drawing/2014/main" id="{D2088C3D-E467-4638-A23D-B7574323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0F2FDD-0FDD-4E72-8AE5-6EAF7DBB3AC5}"/>
              </a:ext>
            </a:extLst>
          </p:cNvPr>
          <p:cNvGrpSpPr/>
          <p:nvPr/>
        </p:nvGrpSpPr>
        <p:grpSpPr>
          <a:xfrm>
            <a:off x="10605902" y="2898854"/>
            <a:ext cx="286336" cy="286337"/>
            <a:chOff x="8624888" y="2216150"/>
            <a:chExt cx="773112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9B36D8B2-14D8-4217-8002-AB60215CE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4888" y="2216150"/>
              <a:ext cx="773112" cy="773113"/>
            </a:xfrm>
            <a:custGeom>
              <a:avLst/>
              <a:gdLst>
                <a:gd name="T0" fmla="*/ 102 w 204"/>
                <a:gd name="T1" fmla="*/ 160 h 204"/>
                <a:gd name="T2" fmla="*/ 44 w 204"/>
                <a:gd name="T3" fmla="*/ 102 h 204"/>
                <a:gd name="T4" fmla="*/ 102 w 204"/>
                <a:gd name="T5" fmla="*/ 44 h 204"/>
                <a:gd name="T6" fmla="*/ 160 w 204"/>
                <a:gd name="T7" fmla="*/ 102 h 204"/>
                <a:gd name="T8" fmla="*/ 102 w 204"/>
                <a:gd name="T9" fmla="*/ 160 h 204"/>
                <a:gd name="T10" fmla="*/ 198 w 204"/>
                <a:gd name="T11" fmla="*/ 89 h 204"/>
                <a:gd name="T12" fmla="*/ 178 w 204"/>
                <a:gd name="T13" fmla="*/ 89 h 204"/>
                <a:gd name="T14" fmla="*/ 165 w 204"/>
                <a:gd name="T15" fmla="*/ 58 h 204"/>
                <a:gd name="T16" fmla="*/ 179 w 204"/>
                <a:gd name="T17" fmla="*/ 43 h 204"/>
                <a:gd name="T18" fmla="*/ 179 w 204"/>
                <a:gd name="T19" fmla="*/ 34 h 204"/>
                <a:gd name="T20" fmla="*/ 170 w 204"/>
                <a:gd name="T21" fmla="*/ 25 h 204"/>
                <a:gd name="T22" fmla="*/ 161 w 204"/>
                <a:gd name="T23" fmla="*/ 25 h 204"/>
                <a:gd name="T24" fmla="*/ 146 w 204"/>
                <a:gd name="T25" fmla="*/ 39 h 204"/>
                <a:gd name="T26" fmla="*/ 115 w 204"/>
                <a:gd name="T27" fmla="*/ 26 h 204"/>
                <a:gd name="T28" fmla="*/ 115 w 204"/>
                <a:gd name="T29" fmla="*/ 6 h 204"/>
                <a:gd name="T30" fmla="*/ 108 w 204"/>
                <a:gd name="T31" fmla="*/ 0 h 204"/>
                <a:gd name="T32" fmla="*/ 96 w 204"/>
                <a:gd name="T33" fmla="*/ 0 h 204"/>
                <a:gd name="T34" fmla="*/ 89 w 204"/>
                <a:gd name="T35" fmla="*/ 6 h 204"/>
                <a:gd name="T36" fmla="*/ 89 w 204"/>
                <a:gd name="T37" fmla="*/ 26 h 204"/>
                <a:gd name="T38" fmla="*/ 58 w 204"/>
                <a:gd name="T39" fmla="*/ 39 h 204"/>
                <a:gd name="T40" fmla="*/ 43 w 204"/>
                <a:gd name="T41" fmla="*/ 25 h 204"/>
                <a:gd name="T42" fmla="*/ 34 w 204"/>
                <a:gd name="T43" fmla="*/ 25 h 204"/>
                <a:gd name="T44" fmla="*/ 25 w 204"/>
                <a:gd name="T45" fmla="*/ 34 h 204"/>
                <a:gd name="T46" fmla="*/ 25 w 204"/>
                <a:gd name="T47" fmla="*/ 43 h 204"/>
                <a:gd name="T48" fmla="*/ 39 w 204"/>
                <a:gd name="T49" fmla="*/ 58 h 204"/>
                <a:gd name="T50" fmla="*/ 26 w 204"/>
                <a:gd name="T51" fmla="*/ 89 h 204"/>
                <a:gd name="T52" fmla="*/ 6 w 204"/>
                <a:gd name="T53" fmla="*/ 89 h 204"/>
                <a:gd name="T54" fmla="*/ 0 w 204"/>
                <a:gd name="T55" fmla="*/ 96 h 204"/>
                <a:gd name="T56" fmla="*/ 0 w 204"/>
                <a:gd name="T57" fmla="*/ 108 h 204"/>
                <a:gd name="T58" fmla="*/ 6 w 204"/>
                <a:gd name="T59" fmla="*/ 115 h 204"/>
                <a:gd name="T60" fmla="*/ 26 w 204"/>
                <a:gd name="T61" fmla="*/ 115 h 204"/>
                <a:gd name="T62" fmla="*/ 39 w 204"/>
                <a:gd name="T63" fmla="*/ 146 h 204"/>
                <a:gd name="T64" fmla="*/ 25 w 204"/>
                <a:gd name="T65" fmla="*/ 161 h 204"/>
                <a:gd name="T66" fmla="*/ 25 w 204"/>
                <a:gd name="T67" fmla="*/ 170 h 204"/>
                <a:gd name="T68" fmla="*/ 34 w 204"/>
                <a:gd name="T69" fmla="*/ 179 h 204"/>
                <a:gd name="T70" fmla="*/ 43 w 204"/>
                <a:gd name="T71" fmla="*/ 179 h 204"/>
                <a:gd name="T72" fmla="*/ 58 w 204"/>
                <a:gd name="T73" fmla="*/ 165 h 204"/>
                <a:gd name="T74" fmla="*/ 89 w 204"/>
                <a:gd name="T75" fmla="*/ 178 h 204"/>
                <a:gd name="T76" fmla="*/ 89 w 204"/>
                <a:gd name="T77" fmla="*/ 198 h 204"/>
                <a:gd name="T78" fmla="*/ 96 w 204"/>
                <a:gd name="T79" fmla="*/ 204 h 204"/>
                <a:gd name="T80" fmla="*/ 108 w 204"/>
                <a:gd name="T81" fmla="*/ 204 h 204"/>
                <a:gd name="T82" fmla="*/ 115 w 204"/>
                <a:gd name="T83" fmla="*/ 198 h 204"/>
                <a:gd name="T84" fmla="*/ 115 w 204"/>
                <a:gd name="T85" fmla="*/ 178 h 204"/>
                <a:gd name="T86" fmla="*/ 146 w 204"/>
                <a:gd name="T87" fmla="*/ 165 h 204"/>
                <a:gd name="T88" fmla="*/ 161 w 204"/>
                <a:gd name="T89" fmla="*/ 179 h 204"/>
                <a:gd name="T90" fmla="*/ 170 w 204"/>
                <a:gd name="T91" fmla="*/ 179 h 204"/>
                <a:gd name="T92" fmla="*/ 179 w 204"/>
                <a:gd name="T93" fmla="*/ 170 h 204"/>
                <a:gd name="T94" fmla="*/ 179 w 204"/>
                <a:gd name="T95" fmla="*/ 161 h 204"/>
                <a:gd name="T96" fmla="*/ 165 w 204"/>
                <a:gd name="T97" fmla="*/ 146 h 204"/>
                <a:gd name="T98" fmla="*/ 178 w 204"/>
                <a:gd name="T99" fmla="*/ 115 h 204"/>
                <a:gd name="T100" fmla="*/ 198 w 204"/>
                <a:gd name="T101" fmla="*/ 115 h 204"/>
                <a:gd name="T102" fmla="*/ 204 w 204"/>
                <a:gd name="T103" fmla="*/ 108 h 204"/>
                <a:gd name="T104" fmla="*/ 204 w 204"/>
                <a:gd name="T105" fmla="*/ 96 h 204"/>
                <a:gd name="T106" fmla="*/ 198 w 204"/>
                <a:gd name="T107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" h="204">
                  <a:moveTo>
                    <a:pt x="102" y="160"/>
                  </a:moveTo>
                  <a:cubicBezTo>
                    <a:pt x="70" y="160"/>
                    <a:pt x="44" y="134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34" y="44"/>
                    <a:pt x="160" y="70"/>
                    <a:pt x="160" y="102"/>
                  </a:cubicBezTo>
                  <a:cubicBezTo>
                    <a:pt x="160" y="133"/>
                    <a:pt x="134" y="160"/>
                    <a:pt x="102" y="160"/>
                  </a:cubicBezTo>
                  <a:close/>
                  <a:moveTo>
                    <a:pt x="198" y="89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76" y="78"/>
                    <a:pt x="171" y="67"/>
                    <a:pt x="165" y="5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81" y="41"/>
                    <a:pt x="181" y="37"/>
                    <a:pt x="179" y="34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7" y="181"/>
                    <a:pt x="41" y="181"/>
                    <a:pt x="43" y="179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67" y="171"/>
                    <a:pt x="78" y="176"/>
                    <a:pt x="89" y="17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9" y="202"/>
                    <a:pt x="92" y="204"/>
                    <a:pt x="96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2" y="204"/>
                    <a:pt x="115" y="202"/>
                    <a:pt x="115" y="198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26" y="176"/>
                    <a:pt x="137" y="171"/>
                    <a:pt x="146" y="165"/>
                  </a:cubicBezTo>
                  <a:cubicBezTo>
                    <a:pt x="161" y="179"/>
                    <a:pt x="161" y="179"/>
                    <a:pt x="161" y="179"/>
                  </a:cubicBezTo>
                  <a:cubicBezTo>
                    <a:pt x="163" y="181"/>
                    <a:pt x="167" y="181"/>
                    <a:pt x="170" y="179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1" y="167"/>
                    <a:pt x="181" y="163"/>
                    <a:pt x="179" y="161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71" y="137"/>
                    <a:pt x="176" y="126"/>
                    <a:pt x="178" y="11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202" y="115"/>
                    <a:pt x="204" y="112"/>
                    <a:pt x="204" y="108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4" y="92"/>
                    <a:pt x="202" y="89"/>
                    <a:pt x="198" y="89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6811A871-FFCE-44F1-A3AF-7C8E10BB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888" y="2216150"/>
              <a:ext cx="658812" cy="658813"/>
            </a:xfrm>
            <a:custGeom>
              <a:avLst/>
              <a:gdLst>
                <a:gd name="T0" fmla="*/ 161 w 174"/>
                <a:gd name="T1" fmla="*/ 25 h 174"/>
                <a:gd name="T2" fmla="*/ 146 w 174"/>
                <a:gd name="T3" fmla="*/ 39 h 174"/>
                <a:gd name="T4" fmla="*/ 115 w 174"/>
                <a:gd name="T5" fmla="*/ 26 h 174"/>
                <a:gd name="T6" fmla="*/ 115 w 174"/>
                <a:gd name="T7" fmla="*/ 6 h 174"/>
                <a:gd name="T8" fmla="*/ 108 w 174"/>
                <a:gd name="T9" fmla="*/ 0 h 174"/>
                <a:gd name="T10" fmla="*/ 96 w 174"/>
                <a:gd name="T11" fmla="*/ 0 h 174"/>
                <a:gd name="T12" fmla="*/ 89 w 174"/>
                <a:gd name="T13" fmla="*/ 6 h 174"/>
                <a:gd name="T14" fmla="*/ 89 w 174"/>
                <a:gd name="T15" fmla="*/ 26 h 174"/>
                <a:gd name="T16" fmla="*/ 58 w 174"/>
                <a:gd name="T17" fmla="*/ 39 h 174"/>
                <a:gd name="T18" fmla="*/ 43 w 174"/>
                <a:gd name="T19" fmla="*/ 25 h 174"/>
                <a:gd name="T20" fmla="*/ 34 w 174"/>
                <a:gd name="T21" fmla="*/ 25 h 174"/>
                <a:gd name="T22" fmla="*/ 25 w 174"/>
                <a:gd name="T23" fmla="*/ 34 h 174"/>
                <a:gd name="T24" fmla="*/ 25 w 174"/>
                <a:gd name="T25" fmla="*/ 43 h 174"/>
                <a:gd name="T26" fmla="*/ 39 w 174"/>
                <a:gd name="T27" fmla="*/ 58 h 174"/>
                <a:gd name="T28" fmla="*/ 26 w 174"/>
                <a:gd name="T29" fmla="*/ 89 h 174"/>
                <a:gd name="T30" fmla="*/ 6 w 174"/>
                <a:gd name="T31" fmla="*/ 89 h 174"/>
                <a:gd name="T32" fmla="*/ 0 w 174"/>
                <a:gd name="T33" fmla="*/ 96 h 174"/>
                <a:gd name="T34" fmla="*/ 0 w 174"/>
                <a:gd name="T35" fmla="*/ 108 h 174"/>
                <a:gd name="T36" fmla="*/ 6 w 174"/>
                <a:gd name="T37" fmla="*/ 115 h 174"/>
                <a:gd name="T38" fmla="*/ 26 w 174"/>
                <a:gd name="T39" fmla="*/ 115 h 174"/>
                <a:gd name="T40" fmla="*/ 39 w 174"/>
                <a:gd name="T41" fmla="*/ 146 h 174"/>
                <a:gd name="T42" fmla="*/ 25 w 174"/>
                <a:gd name="T43" fmla="*/ 161 h 174"/>
                <a:gd name="T44" fmla="*/ 25 w 174"/>
                <a:gd name="T45" fmla="*/ 170 h 174"/>
                <a:gd name="T46" fmla="*/ 30 w 174"/>
                <a:gd name="T47" fmla="*/ 174 h 174"/>
                <a:gd name="T48" fmla="*/ 61 w 174"/>
                <a:gd name="T49" fmla="*/ 143 h 174"/>
                <a:gd name="T50" fmla="*/ 44 w 174"/>
                <a:gd name="T51" fmla="*/ 102 h 174"/>
                <a:gd name="T52" fmla="*/ 102 w 174"/>
                <a:gd name="T53" fmla="*/ 44 h 174"/>
                <a:gd name="T54" fmla="*/ 143 w 174"/>
                <a:gd name="T55" fmla="*/ 61 h 174"/>
                <a:gd name="T56" fmla="*/ 174 w 174"/>
                <a:gd name="T57" fmla="*/ 29 h 174"/>
                <a:gd name="T58" fmla="*/ 170 w 174"/>
                <a:gd name="T59" fmla="*/ 25 h 174"/>
                <a:gd name="T60" fmla="*/ 161 w 174"/>
                <a:gd name="T61" fmla="*/ 2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174">
                  <a:moveTo>
                    <a:pt x="161" y="25"/>
                  </a:move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61" y="143"/>
                    <a:pt x="61" y="143"/>
                    <a:pt x="61" y="143"/>
                  </a:cubicBezTo>
                  <a:cubicBezTo>
                    <a:pt x="51" y="132"/>
                    <a:pt x="44" y="118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18" y="44"/>
                    <a:pt x="132" y="51"/>
                    <a:pt x="143" y="6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63B8E4B9-7F3A-4DE8-9723-E465DD188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1575" y="2382838"/>
              <a:ext cx="439737" cy="439738"/>
            </a:xfrm>
            <a:custGeom>
              <a:avLst/>
              <a:gdLst>
                <a:gd name="T0" fmla="*/ 58 w 116"/>
                <a:gd name="T1" fmla="*/ 96 h 116"/>
                <a:gd name="T2" fmla="*/ 20 w 116"/>
                <a:gd name="T3" fmla="*/ 58 h 116"/>
                <a:gd name="T4" fmla="*/ 58 w 116"/>
                <a:gd name="T5" fmla="*/ 20 h 116"/>
                <a:gd name="T6" fmla="*/ 96 w 116"/>
                <a:gd name="T7" fmla="*/ 58 h 116"/>
                <a:gd name="T8" fmla="*/ 58 w 116"/>
                <a:gd name="T9" fmla="*/ 96 h 116"/>
                <a:gd name="T10" fmla="*/ 58 w 116"/>
                <a:gd name="T11" fmla="*/ 0 h 116"/>
                <a:gd name="T12" fmla="*/ 0 w 116"/>
                <a:gd name="T13" fmla="*/ 58 h 116"/>
                <a:gd name="T14" fmla="*/ 58 w 116"/>
                <a:gd name="T15" fmla="*/ 116 h 116"/>
                <a:gd name="T16" fmla="*/ 116 w 116"/>
                <a:gd name="T17" fmla="*/ 58 h 116"/>
                <a:gd name="T18" fmla="*/ 58 w 116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96"/>
                  </a:moveTo>
                  <a:cubicBezTo>
                    <a:pt x="37" y="96"/>
                    <a:pt x="20" y="7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79" y="20"/>
                    <a:pt x="96" y="37"/>
                    <a:pt x="96" y="58"/>
                  </a:cubicBezTo>
                  <a:cubicBezTo>
                    <a:pt x="96" y="79"/>
                    <a:pt x="79" y="96"/>
                    <a:pt x="58" y="96"/>
                  </a:cubicBezTo>
                  <a:close/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D80DCBB8-7FE3-4964-AC81-60B2C8EC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5" y="2382838"/>
              <a:ext cx="374650" cy="374650"/>
            </a:xfrm>
            <a:custGeom>
              <a:avLst/>
              <a:gdLst>
                <a:gd name="T0" fmla="*/ 58 w 99"/>
                <a:gd name="T1" fmla="*/ 0 h 99"/>
                <a:gd name="T2" fmla="*/ 0 w 99"/>
                <a:gd name="T3" fmla="*/ 58 h 99"/>
                <a:gd name="T4" fmla="*/ 17 w 99"/>
                <a:gd name="T5" fmla="*/ 99 h 99"/>
                <a:gd name="T6" fmla="*/ 31 w 99"/>
                <a:gd name="T7" fmla="*/ 85 h 99"/>
                <a:gd name="T8" fmla="*/ 20 w 99"/>
                <a:gd name="T9" fmla="*/ 58 h 99"/>
                <a:gd name="T10" fmla="*/ 58 w 99"/>
                <a:gd name="T11" fmla="*/ 20 h 99"/>
                <a:gd name="T12" fmla="*/ 85 w 99"/>
                <a:gd name="T13" fmla="*/ 31 h 99"/>
                <a:gd name="T14" fmla="*/ 99 w 99"/>
                <a:gd name="T15" fmla="*/ 17 h 99"/>
                <a:gd name="T16" fmla="*/ 58 w 99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9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74"/>
                    <a:pt x="7" y="88"/>
                    <a:pt x="17" y="99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24" y="78"/>
                    <a:pt x="20" y="6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69" y="20"/>
                    <a:pt x="78" y="24"/>
                    <a:pt x="85" y="31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88" y="7"/>
                    <a:pt x="74" y="0"/>
                    <a:pt x="5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FDAC3FB3-347D-4390-96C5-EB6BF70E4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775" y="2459038"/>
              <a:ext cx="287337" cy="287338"/>
            </a:xfrm>
            <a:custGeom>
              <a:avLst/>
              <a:gdLst>
                <a:gd name="T0" fmla="*/ 38 w 76"/>
                <a:gd name="T1" fmla="*/ 64 h 76"/>
                <a:gd name="T2" fmla="*/ 12 w 76"/>
                <a:gd name="T3" fmla="*/ 38 h 76"/>
                <a:gd name="T4" fmla="*/ 38 w 76"/>
                <a:gd name="T5" fmla="*/ 12 h 76"/>
                <a:gd name="T6" fmla="*/ 64 w 76"/>
                <a:gd name="T7" fmla="*/ 38 h 76"/>
                <a:gd name="T8" fmla="*/ 38 w 76"/>
                <a:gd name="T9" fmla="*/ 64 h 76"/>
                <a:gd name="T10" fmla="*/ 38 w 76"/>
                <a:gd name="T11" fmla="*/ 0 h 76"/>
                <a:gd name="T12" fmla="*/ 0 w 76"/>
                <a:gd name="T13" fmla="*/ 38 h 76"/>
                <a:gd name="T14" fmla="*/ 38 w 76"/>
                <a:gd name="T15" fmla="*/ 76 h 76"/>
                <a:gd name="T16" fmla="*/ 76 w 76"/>
                <a:gd name="T17" fmla="*/ 38 h 76"/>
                <a:gd name="T18" fmla="*/ 38 w 76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6">
                  <a:moveTo>
                    <a:pt x="38" y="64"/>
                  </a:moveTo>
                  <a:cubicBezTo>
                    <a:pt x="24" y="64"/>
                    <a:pt x="12" y="52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52" y="12"/>
                    <a:pt x="64" y="24"/>
                    <a:pt x="64" y="38"/>
                  </a:cubicBezTo>
                  <a:cubicBezTo>
                    <a:pt x="64" y="52"/>
                    <a:pt x="52" y="64"/>
                    <a:pt x="38" y="64"/>
                  </a:cubicBez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AA745798-79F7-421C-A70C-0343FA96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2459038"/>
              <a:ext cx="246062" cy="246063"/>
            </a:xfrm>
            <a:custGeom>
              <a:avLst/>
              <a:gdLst>
                <a:gd name="T0" fmla="*/ 38 w 65"/>
                <a:gd name="T1" fmla="*/ 0 h 65"/>
                <a:gd name="T2" fmla="*/ 0 w 65"/>
                <a:gd name="T3" fmla="*/ 38 h 65"/>
                <a:gd name="T4" fmla="*/ 11 w 65"/>
                <a:gd name="T5" fmla="*/ 65 h 65"/>
                <a:gd name="T6" fmla="*/ 20 w 65"/>
                <a:gd name="T7" fmla="*/ 56 h 65"/>
                <a:gd name="T8" fmla="*/ 12 w 65"/>
                <a:gd name="T9" fmla="*/ 38 h 65"/>
                <a:gd name="T10" fmla="*/ 38 w 65"/>
                <a:gd name="T11" fmla="*/ 12 h 65"/>
                <a:gd name="T12" fmla="*/ 56 w 65"/>
                <a:gd name="T13" fmla="*/ 20 h 65"/>
                <a:gd name="T14" fmla="*/ 65 w 65"/>
                <a:gd name="T15" fmla="*/ 11 h 65"/>
                <a:gd name="T16" fmla="*/ 38 w 6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49"/>
                    <a:pt x="4" y="58"/>
                    <a:pt x="11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5" y="51"/>
                    <a:pt x="12" y="45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45" y="12"/>
                    <a:pt x="51" y="15"/>
                    <a:pt x="56" y="2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areas we can improve and act on our own 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info on areas we want help improving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Areas we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admins and developers</a:t>
            </a: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1F40D5-E6CC-4118-85E2-3EAE57C8C5D7}"/>
              </a:ext>
            </a:extLst>
          </p:cNvPr>
          <p:cNvSpPr/>
          <p:nvPr/>
        </p:nvSpPr>
        <p:spPr>
          <a:xfrm>
            <a:off x="3988196" y="4752553"/>
            <a:ext cx="1068670" cy="1068670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853B2-446C-40B9-B03E-4A9CBA9599EB}"/>
              </a:ext>
            </a:extLst>
          </p:cNvPr>
          <p:cNvGrpSpPr/>
          <p:nvPr/>
        </p:nvGrpSpPr>
        <p:grpSpPr>
          <a:xfrm>
            <a:off x="4256556" y="4997059"/>
            <a:ext cx="531950" cy="579659"/>
            <a:chOff x="9742488" y="639763"/>
            <a:chExt cx="7080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C543AA61-3247-4354-BE7F-75CB28D5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23951"/>
              <a:ext cx="276225" cy="287338"/>
            </a:xfrm>
            <a:custGeom>
              <a:avLst/>
              <a:gdLst>
                <a:gd name="T0" fmla="*/ 72 w 73"/>
                <a:gd name="T1" fmla="*/ 41 h 76"/>
                <a:gd name="T2" fmla="*/ 44 w 73"/>
                <a:gd name="T3" fmla="*/ 0 h 76"/>
                <a:gd name="T4" fmla="*/ 42 w 73"/>
                <a:gd name="T5" fmla="*/ 2 h 76"/>
                <a:gd name="T6" fmla="*/ 42 w 73"/>
                <a:gd name="T7" fmla="*/ 23 h 76"/>
                <a:gd name="T8" fmla="*/ 21 w 73"/>
                <a:gd name="T9" fmla="*/ 23 h 76"/>
                <a:gd name="T10" fmla="*/ 13 w 73"/>
                <a:gd name="T11" fmla="*/ 42 h 76"/>
                <a:gd name="T12" fmla="*/ 0 w 73"/>
                <a:gd name="T13" fmla="*/ 36 h 76"/>
                <a:gd name="T14" fmla="*/ 25 w 73"/>
                <a:gd name="T15" fmla="*/ 73 h 76"/>
                <a:gd name="T16" fmla="*/ 30 w 73"/>
                <a:gd name="T17" fmla="*/ 75 h 76"/>
                <a:gd name="T18" fmla="*/ 35 w 73"/>
                <a:gd name="T19" fmla="*/ 71 h 76"/>
                <a:gd name="T20" fmla="*/ 41 w 73"/>
                <a:gd name="T21" fmla="*/ 52 h 76"/>
                <a:gd name="T22" fmla="*/ 47 w 73"/>
                <a:gd name="T23" fmla="*/ 48 h 76"/>
                <a:gd name="T24" fmla="*/ 67 w 73"/>
                <a:gd name="T25" fmla="*/ 50 h 76"/>
                <a:gd name="T26" fmla="*/ 72 w 73"/>
                <a:gd name="T27" fmla="*/ 47 h 76"/>
                <a:gd name="T28" fmla="*/ 72 w 73"/>
                <a:gd name="T2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72" y="4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39" y="7"/>
                    <a:pt x="46" y="19"/>
                    <a:pt x="42" y="23"/>
                  </a:cubicBezTo>
                  <a:cubicBezTo>
                    <a:pt x="38" y="27"/>
                    <a:pt x="26" y="20"/>
                    <a:pt x="21" y="23"/>
                  </a:cubicBezTo>
                  <a:cubicBezTo>
                    <a:pt x="17" y="26"/>
                    <a:pt x="18" y="40"/>
                    <a:pt x="13" y="42"/>
                  </a:cubicBezTo>
                  <a:cubicBezTo>
                    <a:pt x="10" y="43"/>
                    <a:pt x="5" y="39"/>
                    <a:pt x="0" y="36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5"/>
                    <a:pt x="28" y="76"/>
                    <a:pt x="30" y="75"/>
                  </a:cubicBezTo>
                  <a:cubicBezTo>
                    <a:pt x="32" y="75"/>
                    <a:pt x="34" y="73"/>
                    <a:pt x="35" y="7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0"/>
                    <a:pt x="44" y="48"/>
                    <a:pt x="47" y="48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9" y="50"/>
                    <a:pt x="71" y="49"/>
                    <a:pt x="72" y="47"/>
                  </a:cubicBezTo>
                  <a:cubicBezTo>
                    <a:pt x="73" y="45"/>
                    <a:pt x="73" y="43"/>
                    <a:pt x="72" y="4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C289FE05-8598-4B90-AA3C-D1660CABA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1123951"/>
              <a:ext cx="276225" cy="287338"/>
            </a:xfrm>
            <a:custGeom>
              <a:avLst/>
              <a:gdLst>
                <a:gd name="T0" fmla="*/ 60 w 73"/>
                <a:gd name="T1" fmla="*/ 42 h 76"/>
                <a:gd name="T2" fmla="*/ 52 w 73"/>
                <a:gd name="T3" fmla="*/ 23 h 76"/>
                <a:gd name="T4" fmla="*/ 31 w 73"/>
                <a:gd name="T5" fmla="*/ 23 h 76"/>
                <a:gd name="T6" fmla="*/ 31 w 73"/>
                <a:gd name="T7" fmla="*/ 2 h 76"/>
                <a:gd name="T8" fmla="*/ 28 w 73"/>
                <a:gd name="T9" fmla="*/ 0 h 76"/>
                <a:gd name="T10" fmla="*/ 1 w 73"/>
                <a:gd name="T11" fmla="*/ 41 h 76"/>
                <a:gd name="T12" fmla="*/ 1 w 73"/>
                <a:gd name="T13" fmla="*/ 47 h 76"/>
                <a:gd name="T14" fmla="*/ 6 w 73"/>
                <a:gd name="T15" fmla="*/ 50 h 76"/>
                <a:gd name="T16" fmla="*/ 26 w 73"/>
                <a:gd name="T17" fmla="*/ 48 h 76"/>
                <a:gd name="T18" fmla="*/ 32 w 73"/>
                <a:gd name="T19" fmla="*/ 52 h 76"/>
                <a:gd name="T20" fmla="*/ 38 w 73"/>
                <a:gd name="T21" fmla="*/ 71 h 76"/>
                <a:gd name="T22" fmla="*/ 43 w 73"/>
                <a:gd name="T23" fmla="*/ 75 h 76"/>
                <a:gd name="T24" fmla="*/ 48 w 73"/>
                <a:gd name="T25" fmla="*/ 73 h 76"/>
                <a:gd name="T26" fmla="*/ 73 w 73"/>
                <a:gd name="T27" fmla="*/ 36 h 76"/>
                <a:gd name="T28" fmla="*/ 60 w 73"/>
                <a:gd name="T29" fmla="*/ 4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60" y="42"/>
                  </a:moveTo>
                  <a:cubicBezTo>
                    <a:pt x="55" y="40"/>
                    <a:pt x="56" y="26"/>
                    <a:pt x="52" y="23"/>
                  </a:cubicBezTo>
                  <a:cubicBezTo>
                    <a:pt x="47" y="20"/>
                    <a:pt x="35" y="27"/>
                    <a:pt x="31" y="23"/>
                  </a:cubicBezTo>
                  <a:cubicBezTo>
                    <a:pt x="27" y="19"/>
                    <a:pt x="34" y="7"/>
                    <a:pt x="31" y="2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5"/>
                    <a:pt x="1" y="47"/>
                  </a:cubicBezTo>
                  <a:cubicBezTo>
                    <a:pt x="2" y="49"/>
                    <a:pt x="4" y="50"/>
                    <a:pt x="6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9" y="48"/>
                    <a:pt x="31" y="50"/>
                    <a:pt x="32" y="5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3"/>
                    <a:pt x="41" y="75"/>
                    <a:pt x="43" y="75"/>
                  </a:cubicBezTo>
                  <a:cubicBezTo>
                    <a:pt x="45" y="76"/>
                    <a:pt x="47" y="75"/>
                    <a:pt x="48" y="73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68" y="39"/>
                    <a:pt x="63" y="44"/>
                    <a:pt x="60" y="4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BC067E77-8A08-4F4D-B0A3-8E980041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669925" cy="669925"/>
            </a:xfrm>
            <a:custGeom>
              <a:avLst/>
              <a:gdLst>
                <a:gd name="T0" fmla="*/ 177 w 177"/>
                <a:gd name="T1" fmla="*/ 88 h 177"/>
                <a:gd name="T2" fmla="*/ 162 w 177"/>
                <a:gd name="T3" fmla="*/ 103 h 177"/>
                <a:gd name="T4" fmla="*/ 170 w 177"/>
                <a:gd name="T5" fmla="*/ 122 h 177"/>
                <a:gd name="T6" fmla="*/ 151 w 177"/>
                <a:gd name="T7" fmla="*/ 130 h 177"/>
                <a:gd name="T8" fmla="*/ 151 w 177"/>
                <a:gd name="T9" fmla="*/ 151 h 177"/>
                <a:gd name="T10" fmla="*/ 130 w 177"/>
                <a:gd name="T11" fmla="*/ 151 h 177"/>
                <a:gd name="T12" fmla="*/ 122 w 177"/>
                <a:gd name="T13" fmla="*/ 170 h 177"/>
                <a:gd name="T14" fmla="*/ 103 w 177"/>
                <a:gd name="T15" fmla="*/ 162 h 177"/>
                <a:gd name="T16" fmla="*/ 88 w 177"/>
                <a:gd name="T17" fmla="*/ 177 h 177"/>
                <a:gd name="T18" fmla="*/ 74 w 177"/>
                <a:gd name="T19" fmla="*/ 162 h 177"/>
                <a:gd name="T20" fmla="*/ 55 w 177"/>
                <a:gd name="T21" fmla="*/ 170 h 177"/>
                <a:gd name="T22" fmla="*/ 47 w 177"/>
                <a:gd name="T23" fmla="*/ 151 h 177"/>
                <a:gd name="T24" fmla="*/ 26 w 177"/>
                <a:gd name="T25" fmla="*/ 151 h 177"/>
                <a:gd name="T26" fmla="*/ 26 w 177"/>
                <a:gd name="T27" fmla="*/ 130 h 177"/>
                <a:gd name="T28" fmla="*/ 7 w 177"/>
                <a:gd name="T29" fmla="*/ 122 h 177"/>
                <a:gd name="T30" fmla="*/ 15 w 177"/>
                <a:gd name="T31" fmla="*/ 103 h 177"/>
                <a:gd name="T32" fmla="*/ 0 w 177"/>
                <a:gd name="T33" fmla="*/ 88 h 177"/>
                <a:gd name="T34" fmla="*/ 15 w 177"/>
                <a:gd name="T35" fmla="*/ 74 h 177"/>
                <a:gd name="T36" fmla="*/ 7 w 177"/>
                <a:gd name="T37" fmla="*/ 55 h 177"/>
                <a:gd name="T38" fmla="*/ 26 w 177"/>
                <a:gd name="T39" fmla="*/ 47 h 177"/>
                <a:gd name="T40" fmla="*/ 26 w 177"/>
                <a:gd name="T41" fmla="*/ 26 h 177"/>
                <a:gd name="T42" fmla="*/ 47 w 177"/>
                <a:gd name="T43" fmla="*/ 26 h 177"/>
                <a:gd name="T44" fmla="*/ 55 w 177"/>
                <a:gd name="T45" fmla="*/ 7 h 177"/>
                <a:gd name="T46" fmla="*/ 74 w 177"/>
                <a:gd name="T47" fmla="*/ 15 h 177"/>
                <a:gd name="T48" fmla="*/ 88 w 177"/>
                <a:gd name="T49" fmla="*/ 0 h 177"/>
                <a:gd name="T50" fmla="*/ 103 w 177"/>
                <a:gd name="T51" fmla="*/ 15 h 177"/>
                <a:gd name="T52" fmla="*/ 122 w 177"/>
                <a:gd name="T53" fmla="*/ 7 h 177"/>
                <a:gd name="T54" fmla="*/ 130 w 177"/>
                <a:gd name="T55" fmla="*/ 26 h 177"/>
                <a:gd name="T56" fmla="*/ 151 w 177"/>
                <a:gd name="T57" fmla="*/ 26 h 177"/>
                <a:gd name="T58" fmla="*/ 151 w 177"/>
                <a:gd name="T59" fmla="*/ 47 h 177"/>
                <a:gd name="T60" fmla="*/ 170 w 177"/>
                <a:gd name="T61" fmla="*/ 55 h 177"/>
                <a:gd name="T62" fmla="*/ 162 w 177"/>
                <a:gd name="T63" fmla="*/ 74 h 177"/>
                <a:gd name="T64" fmla="*/ 177 w 177"/>
                <a:gd name="T6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" h="177">
                  <a:moveTo>
                    <a:pt x="177" y="88"/>
                  </a:moveTo>
                  <a:cubicBezTo>
                    <a:pt x="177" y="94"/>
                    <a:pt x="163" y="98"/>
                    <a:pt x="162" y="103"/>
                  </a:cubicBezTo>
                  <a:cubicBezTo>
                    <a:pt x="161" y="108"/>
                    <a:pt x="172" y="117"/>
                    <a:pt x="170" y="122"/>
                  </a:cubicBezTo>
                  <a:cubicBezTo>
                    <a:pt x="168" y="127"/>
                    <a:pt x="154" y="126"/>
                    <a:pt x="151" y="130"/>
                  </a:cubicBezTo>
                  <a:cubicBezTo>
                    <a:pt x="148" y="135"/>
                    <a:pt x="155" y="147"/>
                    <a:pt x="151" y="151"/>
                  </a:cubicBezTo>
                  <a:cubicBezTo>
                    <a:pt x="147" y="155"/>
                    <a:pt x="135" y="148"/>
                    <a:pt x="130" y="151"/>
                  </a:cubicBezTo>
                  <a:cubicBezTo>
                    <a:pt x="126" y="154"/>
                    <a:pt x="127" y="168"/>
                    <a:pt x="122" y="170"/>
                  </a:cubicBezTo>
                  <a:cubicBezTo>
                    <a:pt x="117" y="172"/>
                    <a:pt x="108" y="161"/>
                    <a:pt x="103" y="162"/>
                  </a:cubicBezTo>
                  <a:cubicBezTo>
                    <a:pt x="98" y="163"/>
                    <a:pt x="94" y="177"/>
                    <a:pt x="88" y="177"/>
                  </a:cubicBezTo>
                  <a:cubicBezTo>
                    <a:pt x="83" y="177"/>
                    <a:pt x="79" y="163"/>
                    <a:pt x="74" y="162"/>
                  </a:cubicBezTo>
                  <a:cubicBezTo>
                    <a:pt x="68" y="161"/>
                    <a:pt x="60" y="172"/>
                    <a:pt x="55" y="170"/>
                  </a:cubicBezTo>
                  <a:cubicBezTo>
                    <a:pt x="50" y="168"/>
                    <a:pt x="51" y="154"/>
                    <a:pt x="47" y="151"/>
                  </a:cubicBezTo>
                  <a:cubicBezTo>
                    <a:pt x="42" y="148"/>
                    <a:pt x="30" y="155"/>
                    <a:pt x="26" y="151"/>
                  </a:cubicBezTo>
                  <a:cubicBezTo>
                    <a:pt x="22" y="147"/>
                    <a:pt x="29" y="135"/>
                    <a:pt x="26" y="130"/>
                  </a:cubicBezTo>
                  <a:cubicBezTo>
                    <a:pt x="23" y="126"/>
                    <a:pt x="9" y="127"/>
                    <a:pt x="7" y="122"/>
                  </a:cubicBezTo>
                  <a:cubicBezTo>
                    <a:pt x="5" y="117"/>
                    <a:pt x="16" y="108"/>
                    <a:pt x="15" y="103"/>
                  </a:cubicBezTo>
                  <a:cubicBezTo>
                    <a:pt x="14" y="98"/>
                    <a:pt x="0" y="94"/>
                    <a:pt x="0" y="88"/>
                  </a:cubicBezTo>
                  <a:cubicBezTo>
                    <a:pt x="0" y="83"/>
                    <a:pt x="14" y="79"/>
                    <a:pt x="15" y="74"/>
                  </a:cubicBezTo>
                  <a:cubicBezTo>
                    <a:pt x="16" y="68"/>
                    <a:pt x="5" y="60"/>
                    <a:pt x="7" y="55"/>
                  </a:cubicBezTo>
                  <a:cubicBezTo>
                    <a:pt x="9" y="50"/>
                    <a:pt x="23" y="51"/>
                    <a:pt x="26" y="47"/>
                  </a:cubicBezTo>
                  <a:cubicBezTo>
                    <a:pt x="29" y="42"/>
                    <a:pt x="22" y="30"/>
                    <a:pt x="26" y="26"/>
                  </a:cubicBezTo>
                  <a:cubicBezTo>
                    <a:pt x="30" y="22"/>
                    <a:pt x="42" y="29"/>
                    <a:pt x="47" y="26"/>
                  </a:cubicBezTo>
                  <a:cubicBezTo>
                    <a:pt x="51" y="23"/>
                    <a:pt x="50" y="9"/>
                    <a:pt x="55" y="7"/>
                  </a:cubicBezTo>
                  <a:cubicBezTo>
                    <a:pt x="60" y="5"/>
                    <a:pt x="68" y="16"/>
                    <a:pt x="74" y="15"/>
                  </a:cubicBezTo>
                  <a:cubicBezTo>
                    <a:pt x="79" y="14"/>
                    <a:pt x="83" y="0"/>
                    <a:pt x="88" y="0"/>
                  </a:cubicBezTo>
                  <a:cubicBezTo>
                    <a:pt x="94" y="0"/>
                    <a:pt x="98" y="14"/>
                    <a:pt x="103" y="15"/>
                  </a:cubicBezTo>
                  <a:cubicBezTo>
                    <a:pt x="108" y="16"/>
                    <a:pt x="117" y="5"/>
                    <a:pt x="122" y="7"/>
                  </a:cubicBezTo>
                  <a:cubicBezTo>
                    <a:pt x="127" y="9"/>
                    <a:pt x="126" y="23"/>
                    <a:pt x="130" y="26"/>
                  </a:cubicBezTo>
                  <a:cubicBezTo>
                    <a:pt x="135" y="29"/>
                    <a:pt x="147" y="22"/>
                    <a:pt x="151" y="26"/>
                  </a:cubicBezTo>
                  <a:cubicBezTo>
                    <a:pt x="155" y="30"/>
                    <a:pt x="148" y="42"/>
                    <a:pt x="151" y="47"/>
                  </a:cubicBezTo>
                  <a:cubicBezTo>
                    <a:pt x="154" y="51"/>
                    <a:pt x="168" y="50"/>
                    <a:pt x="170" y="55"/>
                  </a:cubicBezTo>
                  <a:cubicBezTo>
                    <a:pt x="172" y="60"/>
                    <a:pt x="161" y="68"/>
                    <a:pt x="162" y="74"/>
                  </a:cubicBezTo>
                  <a:cubicBezTo>
                    <a:pt x="163" y="79"/>
                    <a:pt x="177" y="83"/>
                    <a:pt x="177" y="88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762F4642-842E-490A-B5AC-2CA5FC845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571500" cy="571500"/>
            </a:xfrm>
            <a:custGeom>
              <a:avLst/>
              <a:gdLst>
                <a:gd name="T0" fmla="*/ 151 w 151"/>
                <a:gd name="T1" fmla="*/ 26 h 151"/>
                <a:gd name="T2" fmla="*/ 130 w 151"/>
                <a:gd name="T3" fmla="*/ 26 h 151"/>
                <a:gd name="T4" fmla="*/ 122 w 151"/>
                <a:gd name="T5" fmla="*/ 7 h 151"/>
                <a:gd name="T6" fmla="*/ 103 w 151"/>
                <a:gd name="T7" fmla="*/ 15 h 151"/>
                <a:gd name="T8" fmla="*/ 88 w 151"/>
                <a:gd name="T9" fmla="*/ 0 h 151"/>
                <a:gd name="T10" fmla="*/ 74 w 151"/>
                <a:gd name="T11" fmla="*/ 15 h 151"/>
                <a:gd name="T12" fmla="*/ 55 w 151"/>
                <a:gd name="T13" fmla="*/ 7 h 151"/>
                <a:gd name="T14" fmla="*/ 47 w 151"/>
                <a:gd name="T15" fmla="*/ 26 h 151"/>
                <a:gd name="T16" fmla="*/ 26 w 151"/>
                <a:gd name="T17" fmla="*/ 26 h 151"/>
                <a:gd name="T18" fmla="*/ 26 w 151"/>
                <a:gd name="T19" fmla="*/ 47 h 151"/>
                <a:gd name="T20" fmla="*/ 7 w 151"/>
                <a:gd name="T21" fmla="*/ 55 h 151"/>
                <a:gd name="T22" fmla="*/ 15 w 151"/>
                <a:gd name="T23" fmla="*/ 74 h 151"/>
                <a:gd name="T24" fmla="*/ 0 w 151"/>
                <a:gd name="T25" fmla="*/ 88 h 151"/>
                <a:gd name="T26" fmla="*/ 15 w 151"/>
                <a:gd name="T27" fmla="*/ 103 h 151"/>
                <a:gd name="T28" fmla="*/ 7 w 151"/>
                <a:gd name="T29" fmla="*/ 122 h 151"/>
                <a:gd name="T30" fmla="*/ 26 w 151"/>
                <a:gd name="T31" fmla="*/ 130 h 151"/>
                <a:gd name="T32" fmla="*/ 26 w 151"/>
                <a:gd name="T33" fmla="*/ 151 h 151"/>
                <a:gd name="T34" fmla="*/ 26 w 151"/>
                <a:gd name="T35" fmla="*/ 151 h 151"/>
                <a:gd name="T36" fmla="*/ 151 w 151"/>
                <a:gd name="T37" fmla="*/ 26 h 151"/>
                <a:gd name="T38" fmla="*/ 151 w 151"/>
                <a:gd name="T3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1">
                  <a:moveTo>
                    <a:pt x="151" y="26"/>
                  </a:moveTo>
                  <a:cubicBezTo>
                    <a:pt x="147" y="22"/>
                    <a:pt x="135" y="29"/>
                    <a:pt x="130" y="26"/>
                  </a:cubicBezTo>
                  <a:cubicBezTo>
                    <a:pt x="126" y="23"/>
                    <a:pt x="127" y="9"/>
                    <a:pt x="122" y="7"/>
                  </a:cubicBezTo>
                  <a:cubicBezTo>
                    <a:pt x="117" y="5"/>
                    <a:pt x="108" y="16"/>
                    <a:pt x="103" y="15"/>
                  </a:cubicBezTo>
                  <a:cubicBezTo>
                    <a:pt x="98" y="14"/>
                    <a:pt x="94" y="0"/>
                    <a:pt x="88" y="0"/>
                  </a:cubicBezTo>
                  <a:cubicBezTo>
                    <a:pt x="83" y="0"/>
                    <a:pt x="79" y="14"/>
                    <a:pt x="74" y="15"/>
                  </a:cubicBezTo>
                  <a:cubicBezTo>
                    <a:pt x="68" y="16"/>
                    <a:pt x="60" y="5"/>
                    <a:pt x="55" y="7"/>
                  </a:cubicBezTo>
                  <a:cubicBezTo>
                    <a:pt x="50" y="9"/>
                    <a:pt x="51" y="23"/>
                    <a:pt x="47" y="26"/>
                  </a:cubicBezTo>
                  <a:cubicBezTo>
                    <a:pt x="42" y="29"/>
                    <a:pt x="30" y="22"/>
                    <a:pt x="26" y="26"/>
                  </a:cubicBezTo>
                  <a:cubicBezTo>
                    <a:pt x="22" y="30"/>
                    <a:pt x="29" y="42"/>
                    <a:pt x="26" y="47"/>
                  </a:cubicBezTo>
                  <a:cubicBezTo>
                    <a:pt x="23" y="51"/>
                    <a:pt x="9" y="50"/>
                    <a:pt x="7" y="55"/>
                  </a:cubicBezTo>
                  <a:cubicBezTo>
                    <a:pt x="5" y="60"/>
                    <a:pt x="16" y="68"/>
                    <a:pt x="15" y="74"/>
                  </a:cubicBezTo>
                  <a:cubicBezTo>
                    <a:pt x="14" y="79"/>
                    <a:pt x="0" y="83"/>
                    <a:pt x="0" y="88"/>
                  </a:cubicBezTo>
                  <a:cubicBezTo>
                    <a:pt x="0" y="94"/>
                    <a:pt x="14" y="98"/>
                    <a:pt x="15" y="103"/>
                  </a:cubicBezTo>
                  <a:cubicBezTo>
                    <a:pt x="16" y="108"/>
                    <a:pt x="5" y="117"/>
                    <a:pt x="7" y="122"/>
                  </a:cubicBezTo>
                  <a:cubicBezTo>
                    <a:pt x="9" y="127"/>
                    <a:pt x="23" y="126"/>
                    <a:pt x="26" y="130"/>
                  </a:cubicBezTo>
                  <a:cubicBezTo>
                    <a:pt x="29" y="135"/>
                    <a:pt x="22" y="147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3">
              <a:extLst>
                <a:ext uri="{FF2B5EF4-FFF2-40B4-BE49-F238E27FC236}">
                  <a16:creationId xmlns:a16="http://schemas.microsoft.com/office/drawing/2014/main" id="{49AB7D65-7B56-4CE6-BBAD-1A05DFF7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1075" y="749301"/>
              <a:ext cx="450850" cy="450850"/>
            </a:xfrm>
            <a:prstGeom prst="ellipse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8ADDD26B-7FC0-4E38-85FD-1A73963FF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75" y="749301"/>
              <a:ext cx="382588" cy="385763"/>
            </a:xfrm>
            <a:custGeom>
              <a:avLst/>
              <a:gdLst>
                <a:gd name="T0" fmla="*/ 59 w 101"/>
                <a:gd name="T1" fmla="*/ 0 h 102"/>
                <a:gd name="T2" fmla="*/ 0 w 101"/>
                <a:gd name="T3" fmla="*/ 59 h 102"/>
                <a:gd name="T4" fmla="*/ 17 w 101"/>
                <a:gd name="T5" fmla="*/ 102 h 102"/>
                <a:gd name="T6" fmla="*/ 101 w 101"/>
                <a:gd name="T7" fmla="*/ 17 h 102"/>
                <a:gd name="T8" fmla="*/ 59 w 101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76"/>
                    <a:pt x="6" y="91"/>
                    <a:pt x="17" y="102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1" y="6"/>
                    <a:pt x="76" y="0"/>
                    <a:pt x="59" y="0"/>
                  </a:cubicBez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5">
              <a:extLst>
                <a:ext uri="{FF2B5EF4-FFF2-40B4-BE49-F238E27FC236}">
                  <a16:creationId xmlns:a16="http://schemas.microsoft.com/office/drawing/2014/main" id="{2922103D-DC92-48C9-AC47-2B5425F5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7275" y="828676"/>
              <a:ext cx="295275" cy="2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9D202E82-51B0-3F55-FD00-5FE0B31BFD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30937"/>
          <a:stretch/>
        </p:blipFill>
        <p:spPr>
          <a:xfrm>
            <a:off x="102834" y="5816619"/>
            <a:ext cx="1760162" cy="658164"/>
          </a:xfrm>
          <a:prstGeom prst="rect">
            <a:avLst/>
          </a:prstGeom>
        </p:spPr>
      </p:pic>
      <p:pic>
        <p:nvPicPr>
          <p:cNvPr id="3" name="Picture 2" descr="A toy building set with a blue figure&#10;&#10;Description automatically generated with medium confidence">
            <a:extLst>
              <a:ext uri="{FF2B5EF4-FFF2-40B4-BE49-F238E27FC236}">
                <a16:creationId xmlns:a16="http://schemas.microsoft.com/office/drawing/2014/main" id="{EED7A3BA-CB4A-8CF5-ACB4-2DD844F22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1" y="553335"/>
            <a:ext cx="5523503" cy="52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F56A-86B4-1B55-49EE-606DD020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3AF19A0F-C0C0-275C-7C2D-74374BEC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C0D1-E837-F099-47F3-B80F6A12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https://nathan-clouse.sandbox.operations.dynamics.com/?cmp=usmf&amp;mi=</a:t>
            </a:r>
            <a:r>
              <a:rPr lang="en-US" sz="2800" dirty="0">
                <a:highlight>
                  <a:srgbClr val="FFFF00"/>
                </a:highlight>
              </a:rPr>
              <a:t>BatchJob</a:t>
            </a:r>
          </a:p>
          <a:p>
            <a:r>
              <a:rPr lang="en-US" sz="2800" dirty="0"/>
              <a:t>https://nathan-clouse.sandbox.operations.dynamics.com/?cmp=usmf&amp;mi=</a:t>
            </a:r>
            <a:r>
              <a:rPr lang="en-US" sz="2800" dirty="0">
                <a:highlight>
                  <a:srgbClr val="FFFF00"/>
                </a:highlight>
              </a:rPr>
              <a:t>BatchJobHistory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E7D91-E719-4E26-1326-6D06F460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F37EE84D-AB39-2029-F1E4-243D2E05FFD0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45FD539D-8710-0767-D35A-ABAC92017D88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Menu Item Hack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D9513F3-D2D6-A9AC-3F07-9EE37A44F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71E5-81DC-874F-4468-B8F8B022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B16E-1B3D-A889-76B5-F646F8D0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FE774-5301-F6DF-1E98-95119498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D4198-269C-AC0C-57DF-59C7B956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1" y="681037"/>
            <a:ext cx="11690616" cy="5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6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2F24A-05B5-E7D0-1462-BDB3E949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4872B6FE-85B6-CF8C-896F-B8D80AE6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2010-687E-C4B8-3F27-AE61397FC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DMF is slow, run cleanup</a:t>
            </a:r>
          </a:p>
          <a:p>
            <a:r>
              <a:rPr lang="en-US" sz="3200" dirty="0"/>
              <a:t>This cleans up data that most likely isn’t needed</a:t>
            </a:r>
          </a:p>
          <a:p>
            <a:r>
              <a:rPr lang="en-US" sz="3200" dirty="0"/>
              <a:t>Databases with less data typically are faster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C28B8-03D8-DC9A-DBDD-EF373B12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97DD27E-20E1-3D4B-E01E-FEE08C3C80CE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8F465028-CB9F-BCEE-7005-EBB22067CE2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DMF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000E6829-EEA7-ED06-C7FF-1C40886FD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4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5AD3-AF79-04C7-45C0-FC0AD032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6FC9-EDC4-503A-FA62-C0B4F8B47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E138-4FF5-67BF-F27E-DB6BDAD1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CFF3B-C91D-A763-438F-7A6DDA5B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6" y="522717"/>
            <a:ext cx="11388567" cy="56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A7DB-85AB-5D71-08AF-B78619CC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E45A-660D-E69F-1264-BC1A0B7E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D468A-0570-6C56-6F94-300E56A3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D3689-AD0E-4432-74BC-A72E6FE1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24" y="75064"/>
            <a:ext cx="4935152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9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2350-D675-9DC3-5D34-88AD347C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F7CF281-B972-55C0-6AA7-20E9C1C8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989E5-4384-D347-6677-C071B0ADA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43824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Storage Capacity</a:t>
            </a:r>
          </a:p>
          <a:p>
            <a:pPr lvl="1"/>
            <a:r>
              <a:rPr lang="en-US" sz="2800" dirty="0"/>
              <a:t>Database Usage</a:t>
            </a:r>
          </a:p>
          <a:p>
            <a:pPr lvl="1"/>
            <a:r>
              <a:rPr lang="en-US" sz="2800" dirty="0"/>
              <a:t>Blob Usage</a:t>
            </a:r>
          </a:p>
          <a:p>
            <a:pPr lvl="1"/>
            <a:r>
              <a:rPr lang="en-US" sz="2800" dirty="0"/>
              <a:t>Nothing to do with system performance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65F7-272E-2200-BA4C-BC7DC2D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EFD904F2-544A-F1FA-135A-BB60590F11D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DC720F9-AD90-6945-994E-26ADA3A1A31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Short Chat about Capacity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8798B75D-1AA8-B588-27BF-19744C778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0A2650-2E35-2DED-C97B-717FE66FE897}"/>
              </a:ext>
            </a:extLst>
          </p:cNvPr>
          <p:cNvSpPr txBox="1">
            <a:spLocks/>
          </p:cNvSpPr>
          <p:nvPr/>
        </p:nvSpPr>
        <p:spPr>
          <a:xfrm>
            <a:off x="5900744" y="1825625"/>
            <a:ext cx="43824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Batch Capacity</a:t>
            </a:r>
          </a:p>
          <a:p>
            <a:pPr lvl="1"/>
            <a:r>
              <a:rPr lang="en-US" sz="2800" dirty="0"/>
              <a:t>Threads available</a:t>
            </a:r>
          </a:p>
          <a:p>
            <a:pPr lvl="1"/>
            <a:r>
              <a:rPr lang="en-US" sz="2800" dirty="0"/>
              <a:t>Batch Job Tasks that are available to run</a:t>
            </a:r>
          </a:p>
          <a:p>
            <a:pPr lvl="1"/>
            <a:r>
              <a:rPr lang="en-US" sz="2800" dirty="0"/>
              <a:t>Amount of resources dedicated to batch workload</a:t>
            </a:r>
          </a:p>
        </p:txBody>
      </p:sp>
    </p:spTree>
    <p:extLst>
      <p:ext uri="{BB962C8B-B14F-4D97-AF65-F5344CB8AC3E}">
        <p14:creationId xmlns:p14="http://schemas.microsoft.com/office/powerpoint/2010/main" val="450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9EEA7-3B5B-A2FB-F4A4-E9651043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CC1CFCF6-189E-EE49-6E1A-3120F339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481B-3179-D641-E30C-B54A3C0CE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DMF, Custom Services, and OData</a:t>
            </a:r>
          </a:p>
          <a:p>
            <a:pPr lvl="1"/>
            <a:r>
              <a:rPr lang="en-US" sz="2800" dirty="0"/>
              <a:t>LCS tools are being removed so some visibility is limited</a:t>
            </a:r>
          </a:p>
          <a:p>
            <a:pPr lvl="1"/>
            <a:r>
              <a:rPr lang="en-US" sz="2800" dirty="0"/>
              <a:t>Endpoints aren’t managed so no layer there to help either</a:t>
            </a:r>
          </a:p>
          <a:p>
            <a:r>
              <a:rPr lang="en-US" sz="3200" dirty="0"/>
              <a:t>Use Azure API Manager for API Endpoints</a:t>
            </a:r>
          </a:p>
          <a:p>
            <a:pPr lvl="1"/>
            <a:r>
              <a:rPr lang="en-US" sz="2800" dirty="0"/>
              <a:t>Limitations from LCS on logging – no automation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A909-3165-BD96-DE0E-4197B1C9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7F62C02D-4B3B-7CBC-685D-8B5C4C76562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F82621A-877A-68B5-3E62-E72AF9D7EB12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Integrations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C4CB4447-03CA-6BAA-56C1-383E967B7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5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6768-C7B0-5147-BFD0-43E80ED0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A53B0915-114B-841D-D67E-E37C1A59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63E06-36D4-B456-B5B1-1254ACE26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75828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Going away in the future</a:t>
            </a:r>
          </a:p>
          <a:p>
            <a:r>
              <a:rPr lang="en-US" sz="3200" dirty="0"/>
              <a:t>Replaced with Power Platform Admin Center (PPAC)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C7D7-4F8E-57D4-B252-810CB43A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26FADFB-C704-A08D-8DD3-4603BB028F7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D9D034BE-5949-2DDA-09D9-7B01F31EBBC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LCS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8D63EF2B-3F4E-CC3C-879D-148931B6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7F51C-C615-4ED5-8083-1AA8AE8F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480" y="1528146"/>
            <a:ext cx="2210135" cy="53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D92B4-33B0-9EEB-3262-E06D4A2D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7BCA793-F76D-7A51-F45C-F758CA3C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B87B-F54D-CB27-B43F-D9468DA7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https://community.dynamics.com/blogs/post/?postid=b8014884-9aa3-4fdb-8e2a-b3440d01a79a</a:t>
            </a:r>
          </a:p>
          <a:p>
            <a:r>
              <a:rPr lang="en-GB" dirty="0"/>
              <a:t>https://alexdmeyer.com/2023/10/03/using-telemetry-data-for-read-auditing-in-d365fo/</a:t>
            </a:r>
          </a:p>
          <a:p>
            <a:r>
              <a:rPr lang="en-GB" dirty="0"/>
              <a:t>https://github.com/microsoft/Dynamics-365-FastTrack-FSCM-Telemetry-Samples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3495E-E991-6A38-0B0A-93729C19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BC64FB85-2AF6-4E68-BDBD-C5F2764B243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7AD1744D-CFBB-A32F-821E-8411EFDB910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Telemetry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FB0FA617-CCCB-7D2A-3E9A-35339B0D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33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AA69F-CD2A-9CF0-C06B-1E096F7B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84DF745C-D279-DB58-5F86-D0206975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FE02-610E-CBD1-8CAC-F32559B2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Tools &gt; Task Recorder &gt; Start</a:t>
            </a:r>
          </a:p>
          <a:p>
            <a:r>
              <a:rPr lang="en-US" sz="3600" dirty="0"/>
              <a:t>Collects button clicks, form opens, etc. for “thing that is slow”</a:t>
            </a:r>
          </a:p>
          <a:p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2B61E-C3AF-7151-1ABD-01D05465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66EC615-AC70-532E-9D0D-6F2C4FC3CA4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179C7A3-D1E1-AFCB-F46E-F0B37C88D699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Task Recorder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F96E2FC8-19A4-6C73-D438-935671972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B398-1B0C-6E46-E515-15AA78A5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good product using good technology that delivers good results with good performance</a:t>
            </a:r>
          </a:p>
          <a:p>
            <a:r>
              <a:rPr lang="en-US" sz="3600" dirty="0"/>
              <a:t>Its up to us to make it great for our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What Microsoft Delivers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C09EFF51-1906-C283-4466-221D3BC40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3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BDAF8-8823-26CE-EC17-D61996EF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65B29AFC-5583-3662-3C91-253340DD5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44623-CC47-CCEF-8087-22E0AD23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Recording</a:t>
            </a:r>
          </a:p>
          <a:p>
            <a:r>
              <a:rPr lang="en-US" sz="3200" dirty="0"/>
              <a:t>Include Word Doc, Developer recording, and .</a:t>
            </a:r>
            <a:r>
              <a:rPr lang="en-US" sz="3200" dirty="0" err="1"/>
              <a:t>axtr</a:t>
            </a:r>
            <a:endParaRPr lang="en-US" sz="3200" dirty="0"/>
          </a:p>
          <a:p>
            <a:r>
              <a:rPr lang="en-US" sz="3200" dirty="0"/>
              <a:t>Include the legal entity/company, date and time of day with time zone</a:t>
            </a:r>
          </a:p>
          <a:p>
            <a:r>
              <a:rPr lang="en-US" sz="3200" dirty="0"/>
              <a:t>Use Teams to record your screen if you can ( have a meeting with yourself )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E69DD-1CF5-F052-BB0D-9EA91988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B226678-50B2-CAAF-01A9-08C32933B79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3FB9E989-70E6-4109-C472-56E24D0D450B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“Performance Report”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463932BE-257A-8005-1642-F80814D0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38A3-C3D5-52CA-D857-01EC588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863A-004F-EF52-0D97-5EB71554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9C5BF-FB41-C123-A38D-EE7881BF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B4F1-D99B-246E-74DD-0CA85572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75" y="615627"/>
            <a:ext cx="10090329" cy="55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0D66-974D-417E-C418-FF4DCF8E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D9D5797-5BF4-3BAE-0923-B70CE17E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1B70-F803-FE5F-5599-A448EA27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on telemetry</a:t>
            </a:r>
          </a:p>
          <a:p>
            <a:pPr lvl="1"/>
            <a:r>
              <a:rPr lang="en-US" dirty="0"/>
              <a:t>Custom Metrics</a:t>
            </a:r>
          </a:p>
          <a:p>
            <a:pPr lvl="1"/>
            <a:r>
              <a:rPr lang="en-US" dirty="0"/>
              <a:t>Form runs ( Page Views)</a:t>
            </a:r>
          </a:p>
          <a:p>
            <a:pPr lvl="1"/>
            <a:r>
              <a:rPr lang="en-US" dirty="0"/>
              <a:t>User Sessions</a:t>
            </a:r>
          </a:p>
          <a:p>
            <a:pPr lvl="1"/>
            <a:r>
              <a:rPr lang="en-US" dirty="0"/>
              <a:t>X++ exceptions</a:t>
            </a:r>
          </a:p>
          <a:p>
            <a:pPr lvl="1"/>
            <a:r>
              <a:rPr lang="en-US" dirty="0"/>
              <a:t>Custom Traces</a:t>
            </a:r>
          </a:p>
          <a:p>
            <a:pPr lvl="1"/>
            <a:r>
              <a:rPr lang="en-US" dirty="0"/>
              <a:t>DMF Errors</a:t>
            </a:r>
          </a:p>
          <a:p>
            <a:pPr lvl="1"/>
            <a:r>
              <a:rPr lang="en-US" dirty="0"/>
              <a:t>Warehouse events</a:t>
            </a:r>
          </a:p>
          <a:p>
            <a:r>
              <a:rPr lang="en-GB" dirty="0"/>
              <a:t>Add your 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ADBE-9ABD-246D-42CF-CF5B3B03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251E9A6-A92E-F943-FBB1-04234CB1A015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A38CF022-3A62-FA66-C492-EE1B840137C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Telemetry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AC63FD-7016-9A08-749F-14DB0CDAD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CD5D9-1416-969C-CA80-C2678771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25" y="1825625"/>
            <a:ext cx="7598694" cy="41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83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3212-8DB7-48ED-2585-D75E1FE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3857-1C91-B31E-988A-BE30213B2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441FE-2306-41CF-3B2F-B2108CA3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2" descr="Placeholder">
            <a:extLst>
              <a:ext uri="{FF2B5EF4-FFF2-40B4-BE49-F238E27FC236}">
                <a16:creationId xmlns:a16="http://schemas.microsoft.com/office/drawing/2014/main" id="{94241DC1-8584-166D-6BE7-E1A15BAB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488950"/>
            <a:ext cx="11757228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8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EA3F-E74D-9727-EAF7-187EFC09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89756F7-BE7B-5B6D-38ED-8C58FE17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280E-9D1F-968D-C86A-E8C746F6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Limited insight</a:t>
            </a:r>
          </a:p>
          <a:p>
            <a:r>
              <a:rPr lang="en-US" sz="3200" dirty="0"/>
              <a:t>Reducing functionality over time</a:t>
            </a:r>
          </a:p>
          <a:p>
            <a:r>
              <a:rPr lang="en-US" sz="3200" dirty="0"/>
              <a:t>No automation available for most logging functionality</a:t>
            </a:r>
          </a:p>
          <a:p>
            <a:r>
              <a:rPr lang="en-US" sz="3200" dirty="0"/>
              <a:t>Slow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2598-E2CA-12CC-1BA2-3F2DE4C7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DE3A619-B2AD-CEAE-19A5-F49FB01E525A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B91C28EE-92D5-6705-2662-27DDA88BCB3E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LCS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F6329F4-8C21-951A-B713-6BB3A5B5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7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0D35-DA1A-74FE-9BC2-566D8E9F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094C-7255-A6E0-7612-B910004F0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1D0CF-4CBC-C149-6E4A-6A367786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C8445-A89E-EFBB-D83D-88A75D98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52" y="365125"/>
            <a:ext cx="11478096" cy="56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09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4F79-AC60-3ADF-BA81-4C3A11E7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1387-BDF3-CF7C-80D3-34877F774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69DE-50C7-37EB-028B-85C4273B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5D231-94F3-AE2A-4841-B98E0BD6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365125"/>
            <a:ext cx="11557000" cy="57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4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9DBEF-D5E9-76ED-BB30-87F003C8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6B57-54BB-E5CA-F0F3-E3F7F3E932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50620"/>
            <a:ext cx="10757098" cy="698776"/>
          </a:xfrm>
        </p:spPr>
        <p:txBody>
          <a:bodyPr/>
          <a:lstStyle/>
          <a:p>
            <a:r>
              <a:rPr lang="en-US" dirty="0"/>
              <a:t>LCS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8713B-BD63-85EC-9661-12979D74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501E8-4012-DCAF-DBF7-C5FA61E7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43AE5-9AFB-A394-D524-66D384A7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5" y="1468073"/>
            <a:ext cx="11636513" cy="37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89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4827A-DD33-0E9C-3ABD-94C1B0A2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A255D-4E3B-1DA7-1305-67DDC0FA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895082"/>
            <a:ext cx="7754237" cy="51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EB94-99EE-C62C-9CC8-45CD6E34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C70B1251-2421-C382-8871-1F833BB9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077D6-A86D-232F-B975-773414AE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Visible</a:t>
            </a:r>
          </a:p>
          <a:p>
            <a:pPr lvl="1"/>
            <a:r>
              <a:rPr lang="en-US" dirty="0"/>
              <a:t>Slow Screens or reports</a:t>
            </a:r>
          </a:p>
          <a:p>
            <a:pPr lvl="1"/>
            <a:r>
              <a:rPr lang="en-US" dirty="0"/>
              <a:t>Excel Add-in going slow</a:t>
            </a:r>
          </a:p>
          <a:p>
            <a:pPr lvl="1"/>
            <a:r>
              <a:rPr lang="en-US" dirty="0"/>
              <a:t>Waiting</a:t>
            </a:r>
          </a:p>
          <a:p>
            <a:r>
              <a:rPr lang="en-US" dirty="0"/>
              <a:t>Not-So-Visible</a:t>
            </a:r>
          </a:p>
          <a:p>
            <a:pPr lvl="1"/>
            <a:r>
              <a:rPr lang="en-US" dirty="0"/>
              <a:t>Batch jobs</a:t>
            </a:r>
          </a:p>
          <a:p>
            <a:pPr lvl="1"/>
            <a:r>
              <a:rPr lang="en-US" dirty="0"/>
              <a:t>DMF</a:t>
            </a:r>
          </a:p>
          <a:p>
            <a:pPr lvl="1"/>
            <a:r>
              <a:rPr lang="en-US" dirty="0"/>
              <a:t>Integrations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9B8CF-B445-06B5-284E-EADD6864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FD8BAE98-2AEC-67C5-FFD8-7114533733F3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CFA3AD5-959C-0632-70F7-6942CD23BA97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Identifying Issues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3A921ABB-026F-F054-18E4-580F26C4A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 descr="A toy building set with a blue figure&#10;&#10;Description automatically generated with medium confidence">
            <a:extLst>
              <a:ext uri="{FF2B5EF4-FFF2-40B4-BE49-F238E27FC236}">
                <a16:creationId xmlns:a16="http://schemas.microsoft.com/office/drawing/2014/main" id="{04F9763C-D57C-9007-952F-5218344E5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01" y="1636104"/>
            <a:ext cx="5523503" cy="52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33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8F794-D221-1BEE-7BC0-CAA73F97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EFD39-C3FA-8187-3CCA-67A496F9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39" y="429889"/>
            <a:ext cx="7065998" cy="54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50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D2D5A-6AF8-7D5E-0636-3953D713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EB90D-B98E-5A6A-5FF4-EFA4DB4B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04" y="1144881"/>
            <a:ext cx="5866667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8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6BEB-DAD6-7302-3D42-EB1191FE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B77BC44-21DA-01DE-AFFF-ABF8A774A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CB0D-A49F-D514-1238-AC67951F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a trace?</a:t>
            </a:r>
          </a:p>
          <a:p>
            <a:r>
              <a:rPr lang="en-US" sz="3200" dirty="0"/>
              <a:t>Detailed log of events, system calls, SQL queries, and resource usage captured while a specific task is being executed</a:t>
            </a:r>
          </a:p>
          <a:p>
            <a:r>
              <a:rPr lang="en-US" sz="3200" dirty="0"/>
              <a:t>Help &gt; Trace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BB369-6D6E-49A2-431A-D8CED37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0A1F34F-D09A-A6D5-121A-28920CA211A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10640ED-7F79-CACF-B8BB-B2052692AF9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Trace Parser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036C458-F1E5-CF18-5750-17088FC1C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7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F11B-3903-F19C-6646-58036E9F6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34972123-5127-2836-2639-CFE112D77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F3F8-F577-D453-55CD-739166119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600165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SQL Parameters</a:t>
            </a:r>
          </a:p>
          <a:p>
            <a:r>
              <a:rPr lang="en-US" sz="3200" dirty="0"/>
              <a:t>Gives more insight, “costs” a little more when on</a:t>
            </a:r>
          </a:p>
          <a:p>
            <a:r>
              <a:rPr lang="en-US" sz="3200" dirty="0"/>
              <a:t>Only admins can see previous traces</a:t>
            </a:r>
          </a:p>
          <a:p>
            <a:r>
              <a:rPr lang="en-US" sz="3200" dirty="0"/>
              <a:t>Users need “System Tracing user” to capture a trace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005D-053F-7721-603C-1BF069E7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AFC00CC-9405-3418-0176-ACCE6621F71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31A37FA4-40E6-6F15-80E6-6AB2CCE2CD86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Trace Parser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154C390F-D616-60D1-1130-61EF521A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684538-59E4-2DAA-5673-B0EF4B6B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322" y="2307142"/>
            <a:ext cx="2838095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0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340D-E479-0DD4-6F0A-B8A336C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0DD966D-E6AC-E9BD-ADB5-B058ECE66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990A-B676-E58C-6C98-E59691E4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Found on VHD and VMs.</a:t>
            </a:r>
          </a:p>
          <a:p>
            <a:r>
              <a:rPr lang="en-US" sz="3200" dirty="0"/>
              <a:t>“Microsoft Dynamics 365 Unified Operations - Trace Parser” in start menu</a:t>
            </a:r>
          </a:p>
          <a:p>
            <a:r>
              <a:rPr lang="en-US" sz="3200" dirty="0"/>
              <a:t>In UDE assets</a:t>
            </a:r>
          </a:p>
          <a:p>
            <a:endParaRPr lang="en-US" sz="3200" dirty="0"/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F43E-469D-6A9C-FB02-2983B461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BCDBEB8B-D5E4-F823-5A67-C8BF02B01F2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843D2D1-33CE-DCFF-01E1-A8BF4D543963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Parsing A Trace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0F78EB-5CBA-8781-8913-9F95D81D6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8F8-ADE0-81A3-1960-91E27F2E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8183-0F5A-625D-133B-7DD66437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E3398-7451-42EA-F412-739B33CA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4BB9A-C1BF-8740-CE19-30C8D4CD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9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660F-75D5-B550-5D25-64B6FB2D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0667-CE0D-0B0D-6F07-76B3A019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2D26-E835-9310-E701-0460B027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45613-0A74-AB7B-FBFA-EE9A559E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23" y="2440119"/>
            <a:ext cx="1097142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4086-0E23-6068-8CD0-2CC4A776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AA3C-7113-EBDD-848C-8E89123D1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F556-BB92-D81B-61AE-85B39C75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D2B43-C853-53F4-AFA3-8CA0A4D9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7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380B-8DA9-DB2E-9219-80F1C13E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1709-E9CA-1C59-C44D-2A30D47A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34469-90BC-C2AB-A4D6-2F8469E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15E76-2982-F6DA-81FC-77526BC9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0" y="101601"/>
            <a:ext cx="10726310" cy="65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32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057B-FC57-2765-B166-79BFA627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1713-7E8C-55BC-BD9B-25887660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CA2B6-A635-1497-0B77-446B7A3F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B56B8-B13F-6619-B028-DF5A4C65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" y="1367827"/>
            <a:ext cx="11698351" cy="39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E1DA-ACDD-AED0-0D23-32458155F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231FFE1D-9FEC-DB1F-78A2-DBC197500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4026-D326-73CD-AB32-D0A51945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a form is slow…</a:t>
            </a:r>
          </a:p>
          <a:p>
            <a:r>
              <a:rPr lang="en-US" sz="4000" dirty="0"/>
              <a:t>Remove some columns</a:t>
            </a:r>
          </a:p>
          <a:p>
            <a:r>
              <a:rPr lang="en-US" sz="4000" dirty="0"/>
              <a:t>Don’t use it? Don’t need it!</a:t>
            </a:r>
          </a:p>
          <a:p>
            <a:endParaRPr lang="en-GB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A7F44-70AE-BF8C-E756-66477D01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B529D448-C7F1-9157-E356-035D94279ED7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872D97DC-9B93-5538-76B7-8AB401FA77B3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Forms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8215AE5-842E-4A5D-BE56-3F5C41558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3D78-5351-69F8-492B-3D923469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EC7C-433D-2F53-96FF-5B25B10B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9B565-74A6-7996-4899-CDF99670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E824-B5C0-B2B2-0748-854524D3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903610"/>
            <a:ext cx="11404600" cy="47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35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3CB8-DE2F-0782-49A2-5B68D20FE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209103A-332B-CE4C-4D46-C6AF3B59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49DE-20E0-7198-192E-2A1D96B74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Poor Indexing of Tables</a:t>
            </a:r>
          </a:p>
          <a:p>
            <a:r>
              <a:rPr lang="en-US" sz="3200" dirty="0"/>
              <a:t>Missing Indexes / Indices</a:t>
            </a:r>
          </a:p>
          <a:p>
            <a:r>
              <a:rPr lang="en-US" sz="3200" dirty="0"/>
              <a:t>Not using indexes ( customizations )</a:t>
            </a:r>
          </a:p>
          <a:p>
            <a:r>
              <a:rPr lang="en-US" sz="3200" dirty="0"/>
              <a:t>Poor loop architectures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08417-B545-00A6-F54A-7FAB5118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7652A9A1-D761-913C-B935-97668C1E85D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D453D19B-EA24-8981-1447-B502A97AD1D1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Common Problems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446EFC70-8126-7500-732F-5337C725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7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B0FC0-CA46-7DF5-33F5-E8798DB5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BB62BC5-3B31-F8E3-5301-1013A51C9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B0259-3DED-CE00-13A9-6F09E586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Stagger</a:t>
            </a:r>
          </a:p>
          <a:p>
            <a:r>
              <a:rPr lang="en-GB" sz="3600" dirty="0"/>
              <a:t>Tweak</a:t>
            </a:r>
          </a:p>
          <a:p>
            <a:r>
              <a:rPr lang="en-GB" sz="3600" dirty="0"/>
              <a:t>Rewrite</a:t>
            </a:r>
          </a:p>
          <a:p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2CDF-3D96-0EDC-49C3-38548A0E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845EA63-F694-70B0-FE1B-E4F6D7A9D2E2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3E5B1B38-3D05-BA7D-8E05-CF849DA7E3A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1340ADE-665E-4F04-C696-222601F4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7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FA83-14D2-995E-F2BC-D795437D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51526D8-DAAD-9AC8-6E95-FF6BCCE13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E7EE-0B90-B29B-4B2F-2B8B981A5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Move batch job times</a:t>
            </a:r>
          </a:p>
          <a:p>
            <a:pPr lvl="1"/>
            <a:r>
              <a:rPr lang="en-US" sz="2800" dirty="0"/>
              <a:t>Invoice after hours</a:t>
            </a:r>
          </a:p>
          <a:p>
            <a:pPr lvl="1"/>
            <a:r>
              <a:rPr lang="en-US" sz="2800" dirty="0"/>
              <a:t>Run reports in the middle of the night</a:t>
            </a:r>
          </a:p>
          <a:p>
            <a:pPr lvl="1"/>
            <a:r>
              <a:rPr lang="en-US" sz="2800" dirty="0"/>
              <a:t>Determine order of operations</a:t>
            </a:r>
          </a:p>
          <a:p>
            <a:pPr lvl="2"/>
            <a:r>
              <a:rPr lang="en-US" sz="2400" dirty="0"/>
              <a:t>What needs to happen on transaction date</a:t>
            </a:r>
          </a:p>
          <a:p>
            <a:pPr lvl="2"/>
            <a:r>
              <a:rPr lang="en-US" sz="2400" dirty="0"/>
              <a:t>What needs to happen before the next day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31D5D-E4F9-E5EC-4DB4-55E4CED3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882B4EF1-0FB9-1E5B-7A73-670E905F5C62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4FB709D0-4D70-C524-E541-51DD40433796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Stagger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7DBD382E-302F-DFCD-FDD9-818EB91D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4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AE77-FCDD-6F0D-F085-247FE2E6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C683-7CCA-2B00-4481-8EEC6A87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AE46-E07A-9971-6E95-3F60073D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2DC6-236C-B5F0-22E6-FC26D66B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57" y="1690688"/>
            <a:ext cx="7057143" cy="2990476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978E3405-67C7-371C-1134-B6C56EF983B4}"/>
              </a:ext>
            </a:extLst>
          </p:cNvPr>
          <p:cNvSpPr/>
          <p:nvPr/>
        </p:nvSpPr>
        <p:spPr bwMode="auto">
          <a:xfrm rot="5400000">
            <a:off x="2477030" y="3434581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3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ECD2-D2EA-E70F-E2C1-1AE633A6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CD8D0-F57D-7CA7-7DCA-ED391D8B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B8FD-7F59-1470-520F-41B8B5C5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805A8-E3D7-D702-3913-CE997826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9" y="0"/>
            <a:ext cx="10378602" cy="6602953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17FA24A-0C9C-E473-E89C-743EFC756F12}"/>
              </a:ext>
            </a:extLst>
          </p:cNvPr>
          <p:cNvSpPr/>
          <p:nvPr/>
        </p:nvSpPr>
        <p:spPr bwMode="auto">
          <a:xfrm>
            <a:off x="6521980" y="1579562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BD22-64B4-678F-BCBD-1FD78C9D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6DB7-74C3-E464-CE62-EE77BE316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D3BAC-2018-1EFB-8D16-A5A33BCB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BA2A6-45FF-1E2F-1250-50C6F847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0721"/>
            <a:ext cx="12436475" cy="4593082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631FC1C1-D4C0-A854-7375-B99ED0C3E23E}"/>
              </a:ext>
            </a:extLst>
          </p:cNvPr>
          <p:cNvSpPr/>
          <p:nvPr/>
        </p:nvSpPr>
        <p:spPr bwMode="auto">
          <a:xfrm>
            <a:off x="9233430" y="3945755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427A853-4327-195A-BE9B-229227B92476}"/>
              </a:ext>
            </a:extLst>
          </p:cNvPr>
          <p:cNvSpPr/>
          <p:nvPr/>
        </p:nvSpPr>
        <p:spPr bwMode="auto">
          <a:xfrm rot="5400000">
            <a:off x="6780027" y="4148614"/>
            <a:ext cx="1195252" cy="1159647"/>
          </a:xfrm>
          <a:prstGeom prst="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E82D-F1BB-AB4E-0CDC-75268412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E6A6F9-60A9-31E6-8921-382ACBC2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6426-30E0-A0A3-4904-3E81D3F94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Some batch jobs have new settings</a:t>
            </a:r>
          </a:p>
          <a:p>
            <a:r>
              <a:rPr lang="en-US" sz="3200" dirty="0"/>
              <a:t>Max threads</a:t>
            </a:r>
          </a:p>
          <a:p>
            <a:r>
              <a:rPr lang="en-US" sz="3200" dirty="0"/>
              <a:t>Bundle size</a:t>
            </a:r>
          </a:p>
          <a:p>
            <a:r>
              <a:rPr lang="en-US" sz="3200" dirty="0"/>
              <a:t>Etc.</a:t>
            </a:r>
          </a:p>
          <a:p>
            <a:r>
              <a:rPr lang="en-US" sz="3200" dirty="0"/>
              <a:t>New Features</a:t>
            </a:r>
          </a:p>
          <a:p>
            <a:r>
              <a:rPr lang="en-US" sz="3200" dirty="0"/>
              <a:t>Filter on “performance” in Feature Management workspace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ED91C-DF51-04BC-09C7-5AF5F3AD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49BEE680-0954-7AEF-1A75-76291C2D03C1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9F933870-2E0C-6363-90C7-B367F24F7BCB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Tweak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28573479-659D-EDDF-CAA3-A525A3E8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5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93A4-8FAC-BB75-EFDF-21985806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73AE-AF85-8989-3637-BFCCA812E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E46B-7DC4-94AA-F6DA-40C21A2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F90DC-69BE-EA9C-4C88-A70BE7DC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417410"/>
            <a:ext cx="11836400" cy="57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4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26BB-3CCF-CE19-4484-A77BA764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BDD8-0AF8-5BDB-14CB-58177A73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6F59C-1BE0-010D-6877-BB4CE893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A4260-4800-2A75-7457-88C08BAF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1" y="471488"/>
            <a:ext cx="11845974" cy="5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F0A9-EB28-173D-93E5-5FECA87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8472-03DD-72AA-F5DB-91683C21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91FBA-342A-2965-FDAD-B5E1EB4B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9F5D9-8916-C149-8801-874682E1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4684-F841-62A0-546E-26EFBF15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440D71E-D730-7873-2EBA-D48307981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6D61-BD19-5ED3-13DC-25A8CF2B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Cleanup Batch jobs</a:t>
            </a:r>
          </a:p>
          <a:p>
            <a:r>
              <a:rPr lang="en-US" sz="3200" dirty="0"/>
              <a:t>Go to module &gt; expand all &gt; search for “Cleanup” or “clean”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484C1-5376-2B20-9C0A-2EE7C9C7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F251BF6-DE90-75AA-270F-59599A3FB56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2FD231B0-5F8E-AA9C-BB69-19060FB33114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Tweak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4679429-55DC-43A2-4514-CE088AA4D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1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DAAF-DF8E-9EBB-C240-8CFBACED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AC8F8-A949-A5D5-B684-55BF272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9010-FCB5-02D5-3F7C-BE7C30F2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77884-D495-9354-2E04-BD897A6F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09665" y="-8484681"/>
            <a:ext cx="30901666" cy="15342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E6DD0-A053-0262-B997-99001C2509C4}"/>
              </a:ext>
            </a:extLst>
          </p:cNvPr>
          <p:cNvSpPr/>
          <p:nvPr/>
        </p:nvSpPr>
        <p:spPr bwMode="auto">
          <a:xfrm>
            <a:off x="4245568" y="1327694"/>
            <a:ext cx="3884508" cy="398909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77F3-CD5E-0F14-CFE8-6F80419CF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17FDDD-22E2-D750-6C80-3E4081122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4316-B9AA-1546-AE4E-85934D1E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DF8617-9B03-8489-BC89-9B11E87E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713" y="-1107594"/>
            <a:ext cx="27710097" cy="137576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3C51D6-BE4F-7F4F-45C7-4E39F3370693}"/>
              </a:ext>
            </a:extLst>
          </p:cNvPr>
          <p:cNvSpPr/>
          <p:nvPr/>
        </p:nvSpPr>
        <p:spPr bwMode="auto">
          <a:xfrm>
            <a:off x="5869093" y="59937"/>
            <a:ext cx="3466176" cy="235591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6F19-53BD-84B6-E00B-5D0215E8A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B37DD0-329A-D0C0-6A50-F2795B6E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62CE-72D9-A211-7F0E-C3C1798A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40730-15AA-9840-2718-44CC5AF5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3766" y="-8153865"/>
            <a:ext cx="29425767" cy="14609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EB69DA-82C2-9262-B7A5-C2284AB39DC7}"/>
              </a:ext>
            </a:extLst>
          </p:cNvPr>
          <p:cNvSpPr/>
          <p:nvPr/>
        </p:nvSpPr>
        <p:spPr bwMode="auto">
          <a:xfrm>
            <a:off x="4676350" y="1300303"/>
            <a:ext cx="3488587" cy="4997568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0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C2891-9FD6-A803-0494-C7D75D3C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D6F91C-E306-C7CE-DEE1-9FD823E1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D959-E9BD-825D-B98F-98BF9D4D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DF8EF4-490B-A19C-7483-4CBE93A3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1836" y="-7261958"/>
            <a:ext cx="28140891" cy="13971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1064FC-F5E4-C754-7013-9EA038B923D3}"/>
              </a:ext>
            </a:extLst>
          </p:cNvPr>
          <p:cNvSpPr/>
          <p:nvPr/>
        </p:nvSpPr>
        <p:spPr bwMode="auto">
          <a:xfrm>
            <a:off x="4698761" y="3145444"/>
            <a:ext cx="3466176" cy="315242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5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1605-7DE7-7802-C136-F7007B8E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206C632-BB7B-E323-5C23-ACBB43B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4444-24AB-CC8D-2FE5-7F9CF4FF1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“Classic” Batch Job</a:t>
            </a:r>
          </a:p>
          <a:p>
            <a:r>
              <a:rPr lang="en-US" sz="3200" dirty="0"/>
              <a:t>Individual Task Model</a:t>
            </a:r>
          </a:p>
          <a:p>
            <a:r>
              <a:rPr lang="en-US" sz="3200" dirty="0"/>
              <a:t>Batch-Bundle</a:t>
            </a:r>
          </a:p>
          <a:p>
            <a:r>
              <a:rPr lang="en-US" sz="3200" dirty="0"/>
              <a:t>Top-Picking</a:t>
            </a:r>
          </a:p>
          <a:p>
            <a:r>
              <a:rPr lang="en-US" sz="3200" dirty="0"/>
              <a:t>Each type has pros and cons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B089-EE73-439D-AFC7-CAB554D2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00C7737-8971-9757-F7F2-6D1AE1FEC551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26537809-CE76-0002-7149-9794FF336AE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B74EEB79-197B-8BA1-C2E6-833C8A2B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3BF6-89E3-4853-8E9E-53D15D58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2392-1696-F396-D193-CBD3E820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DD385-D9AC-3552-B87E-1D68E39C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49045-DFC5-6AEE-E378-4AD1F4F3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04"/>
            <a:ext cx="12436475" cy="6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491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0DFD-DD57-867F-56A0-6EE41BF1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43581C-D2DB-F888-FB27-CBD58C810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98A0-56DD-CE62-165F-24E81C69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F320893-C2E1-ADB1-6C47-C357A683D37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5D9E69F2-EAA6-CC81-4A4B-73F50C922F9B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24C5199-ED4A-BBC6-129D-1117AD9C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99F19B-8899-3341-E108-575969ED44B5}"/>
              </a:ext>
            </a:extLst>
          </p:cNvPr>
          <p:cNvSpPr txBox="1">
            <a:spLocks/>
          </p:cNvSpPr>
          <p:nvPr/>
        </p:nvSpPr>
        <p:spPr>
          <a:xfrm>
            <a:off x="564242" y="1825625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 batch job</a:t>
            </a:r>
          </a:p>
          <a:p>
            <a:pPr lvl="1"/>
            <a:r>
              <a:rPr lang="en-US" dirty="0"/>
              <a:t>Slow but cheap</a:t>
            </a:r>
          </a:p>
          <a:p>
            <a:pPr lvl="1"/>
            <a:r>
              <a:rPr lang="en-US" dirty="0"/>
              <a:t>Single Threaded</a:t>
            </a:r>
          </a:p>
          <a:p>
            <a:pPr lvl="1"/>
            <a:r>
              <a:rPr lang="en-US" dirty="0"/>
              <a:t>Tried-and-True method that works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576F7A-E1BE-FB26-95A3-E5692A9E3758}"/>
              </a:ext>
            </a:extLst>
          </p:cNvPr>
          <p:cNvSpPr txBox="1">
            <a:spLocks/>
          </p:cNvSpPr>
          <p:nvPr/>
        </p:nvSpPr>
        <p:spPr>
          <a:xfrm>
            <a:off x="6059547" y="1825625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145869F-DECC-690F-CA9F-1889959849D0}"/>
              </a:ext>
            </a:extLst>
          </p:cNvPr>
          <p:cNvSpPr txBox="1">
            <a:spLocks/>
          </p:cNvSpPr>
          <p:nvPr/>
        </p:nvSpPr>
        <p:spPr>
          <a:xfrm>
            <a:off x="5874664" y="1857729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Task Model</a:t>
            </a:r>
          </a:p>
          <a:p>
            <a:pPr lvl="1"/>
            <a:r>
              <a:rPr lang="en-US" dirty="0"/>
              <a:t>Fast but expensive</a:t>
            </a:r>
          </a:p>
          <a:p>
            <a:pPr lvl="1"/>
            <a:r>
              <a:rPr lang="en-US" dirty="0"/>
              <a:t>“all threaded”</a:t>
            </a:r>
          </a:p>
          <a:p>
            <a:pPr lvl="1"/>
            <a:r>
              <a:rPr lang="en-US" dirty="0"/>
              <a:t>Schedule everything and let batch sort it out</a:t>
            </a:r>
          </a:p>
        </p:txBody>
      </p:sp>
    </p:spTree>
    <p:extLst>
      <p:ext uri="{BB962C8B-B14F-4D97-AF65-F5344CB8AC3E}">
        <p14:creationId xmlns:p14="http://schemas.microsoft.com/office/powerpoint/2010/main" val="19320563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7005D-BB17-BE6C-007D-D713A76D6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8FCE1C5-E111-860F-0F0B-58C28BC98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D68CD-31D4-EF9A-241F-0E7C68F5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EA85C66-026D-A470-9F16-4E7BB29BD02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600C8E8-569D-F5C6-F412-8549C536DD52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B5B8D4A2-CF46-40BD-B1AD-00E468A7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2AF3B5-1A06-53A9-072A-E90CA251F82F}"/>
              </a:ext>
            </a:extLst>
          </p:cNvPr>
          <p:cNvSpPr txBox="1">
            <a:spLocks/>
          </p:cNvSpPr>
          <p:nvPr/>
        </p:nvSpPr>
        <p:spPr>
          <a:xfrm>
            <a:off x="564242" y="1825625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Batch-Bundle</a:t>
            </a:r>
          </a:p>
          <a:p>
            <a:pPr lvl="1"/>
            <a:r>
              <a:rPr lang="en-US" dirty="0"/>
              <a:t>Moderate to Fast with some cost</a:t>
            </a:r>
          </a:p>
          <a:p>
            <a:pPr lvl="1"/>
            <a:r>
              <a:rPr lang="en-US" dirty="0"/>
              <a:t>Groups of tasks</a:t>
            </a:r>
          </a:p>
          <a:p>
            <a:pPr lvl="1"/>
            <a:r>
              <a:rPr lang="en-US" dirty="0"/>
              <a:t>Groups get completed 1 group at a time with multiple groups running at a time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692F6A9-0F1C-C652-F47E-F175F91F5794}"/>
              </a:ext>
            </a:extLst>
          </p:cNvPr>
          <p:cNvSpPr txBox="1">
            <a:spLocks/>
          </p:cNvSpPr>
          <p:nvPr/>
        </p:nvSpPr>
        <p:spPr>
          <a:xfrm>
            <a:off x="6059547" y="1825625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088114-A6B3-C9A7-D152-4AA4923B49A5}"/>
              </a:ext>
            </a:extLst>
          </p:cNvPr>
          <p:cNvSpPr txBox="1">
            <a:spLocks/>
          </p:cNvSpPr>
          <p:nvPr/>
        </p:nvSpPr>
        <p:spPr>
          <a:xfrm>
            <a:off x="5874664" y="1857729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Top-Picking</a:t>
            </a:r>
          </a:p>
          <a:p>
            <a:pPr lvl="1"/>
            <a:r>
              <a:rPr lang="en-US" dirty="0"/>
              <a:t>Fast with some temporal cost</a:t>
            </a:r>
          </a:p>
          <a:p>
            <a:pPr lvl="1"/>
            <a:r>
              <a:rPr lang="en-US" dirty="0"/>
              <a:t>“x threaded”</a:t>
            </a:r>
          </a:p>
          <a:p>
            <a:pPr lvl="1"/>
            <a:r>
              <a:rPr lang="en-US" dirty="0"/>
              <a:t>Setup x number of threads / lanes to execute all the work</a:t>
            </a:r>
          </a:p>
        </p:txBody>
      </p:sp>
    </p:spTree>
    <p:extLst>
      <p:ext uri="{BB962C8B-B14F-4D97-AF65-F5344CB8AC3E}">
        <p14:creationId xmlns:p14="http://schemas.microsoft.com/office/powerpoint/2010/main" val="3539391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27E5-8B12-6CF2-AC03-D3727389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C375B7EA-FBE1-D281-F4B7-9F022E209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B444E-4805-CBAB-BDD8-DAB0A47B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entities from Microsoft are built for the world</a:t>
            </a:r>
          </a:p>
          <a:p>
            <a:r>
              <a:rPr lang="en-US" dirty="0"/>
              <a:t>Maybe not for you</a:t>
            </a:r>
          </a:p>
          <a:p>
            <a:r>
              <a:rPr lang="en-US" dirty="0"/>
              <a:t>Includes specializations in all countries Microsoft supports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45C14-47FD-3AE4-2F1F-D8503DA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53D263EB-62E3-2A06-81B6-EF5A47994A47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03616C2-14F0-70AA-6E1B-37E559AC8050}"/>
              </a:ext>
            </a:extLst>
          </p:cNvPr>
          <p:cNvSpPr/>
          <p:nvPr/>
        </p:nvSpPr>
        <p:spPr>
          <a:xfrm>
            <a:off x="676534" y="581362"/>
            <a:ext cx="7415414" cy="58477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Data Entities Have A Similar Problem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064BB1D3-B1A4-C0F8-CD7E-C154D62D1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6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066D-12AF-FEC1-6670-1F7B2463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354E-2415-31AF-0AC6-277EF12D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B32D-82E4-B05F-BC7C-DF69D9BB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62E052-7046-D926-85E7-7CA50D79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3" y="180975"/>
            <a:ext cx="10285777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D03CEA-D9B1-9FAB-70A8-8C109A9E6DD8}"/>
              </a:ext>
            </a:extLst>
          </p:cNvPr>
          <p:cNvSpPr/>
          <p:nvPr/>
        </p:nvSpPr>
        <p:spPr bwMode="auto">
          <a:xfrm>
            <a:off x="7518400" y="2106612"/>
            <a:ext cx="3405892" cy="392697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6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AD8A5-2510-D2F2-26D2-F184FABF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121625A5-5477-8BAA-CF0E-76851116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DC9B2-9606-4421-48CD-A451E997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6E947F50-25E3-2438-C9A2-C8D407A3D03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01D5A8A-6844-94EA-1969-8B5E43137136}"/>
              </a:ext>
            </a:extLst>
          </p:cNvPr>
          <p:cNvSpPr/>
          <p:nvPr/>
        </p:nvSpPr>
        <p:spPr>
          <a:xfrm>
            <a:off x="676534" y="581362"/>
            <a:ext cx="7415414" cy="58477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Archive If you Can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E193FD1-264D-6EF4-D1CE-1842EC4D1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1026" name="Picture 2" descr="Business application data lifecycle diagram">
            <a:extLst>
              <a:ext uri="{FF2B5EF4-FFF2-40B4-BE49-F238E27FC236}">
                <a16:creationId xmlns:a16="http://schemas.microsoft.com/office/drawing/2014/main" id="{DF24B92D-5E2B-579E-E47B-CF0280C9F2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15" y="2248449"/>
            <a:ext cx="9288171" cy="35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68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77142-F257-2CF2-0054-BE3BC764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F122DF4D-BD06-7E01-FC71-0B43DDACC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8EC21-D5D6-D71A-133E-C3AA8C608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Supported</a:t>
            </a:r>
          </a:p>
          <a:p>
            <a:pPr lvl="1"/>
            <a:r>
              <a:rPr lang="en-US" dirty="0"/>
              <a:t>Dynamics 365 Finance General ledger</a:t>
            </a:r>
          </a:p>
          <a:p>
            <a:pPr lvl="1"/>
            <a:r>
              <a:rPr lang="en-US" dirty="0"/>
              <a:t>Dynamics 365 Finance Tax transactions</a:t>
            </a:r>
          </a:p>
          <a:p>
            <a:pPr lvl="1"/>
            <a:r>
              <a:rPr lang="en-US" dirty="0"/>
              <a:t>Dynamics 365 Supply Chain Management Inventory transactions</a:t>
            </a:r>
          </a:p>
          <a:p>
            <a:pPr lvl="1"/>
            <a:r>
              <a:rPr lang="en-US" dirty="0"/>
              <a:t>Dynamics 365 Supply Chain Management Inventory journals</a:t>
            </a:r>
          </a:p>
          <a:p>
            <a:pPr lvl="1"/>
            <a:r>
              <a:rPr lang="en-US" dirty="0"/>
              <a:t>Dynamics 365 Supply Chain Management Sales orders</a:t>
            </a:r>
          </a:p>
          <a:p>
            <a:r>
              <a:rPr lang="en-US" dirty="0">
                <a:hlinkClick r:id="rId3"/>
              </a:rPr>
              <a:t>https://www.youtube.com/watch?v=wbZ-g4AGjc4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6CA7F-4435-580D-7138-2B39DE27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F0A8D23-DF8D-9972-D8DE-2CEF53D78FC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0AB0E7E-59E2-E7DB-795E-B2C10EBA4889}"/>
              </a:ext>
            </a:extLst>
          </p:cNvPr>
          <p:cNvSpPr/>
          <p:nvPr/>
        </p:nvSpPr>
        <p:spPr>
          <a:xfrm>
            <a:off x="676534" y="581362"/>
            <a:ext cx="7415414" cy="58477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Archive If you Can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710A96-F36D-AF2B-E598-5F24615F0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294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96685-0776-B33B-3DE8-F631CC20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320025D-50EB-9809-BEEC-8C618424B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4B7A-BA68-8F9D-7397-FF16D35F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long term-retained data is read-only.</a:t>
            </a:r>
          </a:p>
          <a:p>
            <a:r>
              <a:rPr lang="en-US" dirty="0"/>
              <a:t>The X++ delete action isn't honored when a data archival policy is run to move data out of the live finance and operations database</a:t>
            </a:r>
          </a:p>
          <a:p>
            <a:r>
              <a:rPr lang="en-US" dirty="0"/>
              <a:t>Finance and operations attachments aren't currently supported</a:t>
            </a:r>
          </a:p>
          <a:p>
            <a:r>
              <a:rPr lang="en-US" dirty="0"/>
              <a:t>The archival process for scenarios that involve Dataverse long term retention has multiple stages that run sequentially in the background. The process can take up to 14 days.</a:t>
            </a:r>
          </a:p>
          <a:p>
            <a:r>
              <a:rPr lang="en-US" dirty="0"/>
              <a:t>The archived data in Dataverse long term retention can't be moved back to the live application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67F3E-80B1-AC51-ECE0-16213992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3774115-C09E-F52A-E76A-3186B3F7DF35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D6FF0989-47C3-96EF-337C-407542CF15B2}"/>
              </a:ext>
            </a:extLst>
          </p:cNvPr>
          <p:cNvSpPr/>
          <p:nvPr/>
        </p:nvSpPr>
        <p:spPr>
          <a:xfrm>
            <a:off x="676534" y="581362"/>
            <a:ext cx="7415414" cy="58477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Archive Callouts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70008F3D-AB5A-E40B-B8E3-A2D1F87D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0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39E1E-17D6-577F-A06E-726D29FD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F755E066-CCE6-9657-E50D-115285E69A4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F755E066-CCE6-9657-E50D-115285E69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26485B5D-472D-9FED-2A64-59D87CBB89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6" name="Rectángulo 6175">
            <a:extLst>
              <a:ext uri="{FF2B5EF4-FFF2-40B4-BE49-F238E27FC236}">
                <a16:creationId xmlns:a16="http://schemas.microsoft.com/office/drawing/2014/main" id="{00845C62-566D-948C-4268-04F66A8DFE21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任意多边形: 形状 16">
            <a:extLst>
              <a:ext uri="{FF2B5EF4-FFF2-40B4-BE49-F238E27FC236}">
                <a16:creationId xmlns:a16="http://schemas.microsoft.com/office/drawing/2014/main" id="{BCF50790-F931-CFA4-C136-952653FAE0A2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16">
            <a:extLst>
              <a:ext uri="{FF2B5EF4-FFF2-40B4-BE49-F238E27FC236}">
                <a16:creationId xmlns:a16="http://schemas.microsoft.com/office/drawing/2014/main" id="{B790B877-F52E-A714-1453-7FAEC9A2A094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16">
            <a:extLst>
              <a:ext uri="{FF2B5EF4-FFF2-40B4-BE49-F238E27FC236}">
                <a16:creationId xmlns:a16="http://schemas.microsoft.com/office/drawing/2014/main" id="{6D0EAB13-4ED5-6CAA-09E3-FF512CC006FB}"/>
              </a:ext>
            </a:extLst>
          </p:cNvPr>
          <p:cNvSpPr/>
          <p:nvPr/>
        </p:nvSpPr>
        <p:spPr>
          <a:xfrm rot="10800000">
            <a:off x="27466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16">
            <a:extLst>
              <a:ext uri="{FF2B5EF4-FFF2-40B4-BE49-F238E27FC236}">
                <a16:creationId xmlns:a16="http://schemas.microsoft.com/office/drawing/2014/main" id="{30E63BE3-EF92-507E-958E-EB8C34845E7B}"/>
              </a:ext>
            </a:extLst>
          </p:cNvPr>
          <p:cNvSpPr/>
          <p:nvPr/>
        </p:nvSpPr>
        <p:spPr>
          <a:xfrm rot="10800000">
            <a:off x="16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16">
            <a:extLst>
              <a:ext uri="{FF2B5EF4-FFF2-40B4-BE49-F238E27FC236}">
                <a16:creationId xmlns:a16="http://schemas.microsoft.com/office/drawing/2014/main" id="{D168A252-BD39-682A-8C42-57208D5AF4C3}"/>
              </a:ext>
            </a:extLst>
          </p:cNvPr>
          <p:cNvSpPr/>
          <p:nvPr/>
        </p:nvSpPr>
        <p:spPr>
          <a:xfrm rot="10800000">
            <a:off x="5477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16">
            <a:extLst>
              <a:ext uri="{FF2B5EF4-FFF2-40B4-BE49-F238E27FC236}">
                <a16:creationId xmlns:a16="http://schemas.microsoft.com/office/drawing/2014/main" id="{135A14C3-7D63-3B78-614E-43697C4A21CB}"/>
              </a:ext>
            </a:extLst>
          </p:cNvPr>
          <p:cNvSpPr/>
          <p:nvPr/>
        </p:nvSpPr>
        <p:spPr>
          <a:xfrm rot="10800000">
            <a:off x="82203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28B8A8-D2A7-6663-76AC-4C64E06F6544}"/>
              </a:ext>
            </a:extLst>
          </p:cNvPr>
          <p:cNvSpPr/>
          <p:nvPr/>
        </p:nvSpPr>
        <p:spPr>
          <a:xfrm rot="10800000">
            <a:off x="10963577" y="435430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16">
            <a:extLst>
              <a:ext uri="{FF2B5EF4-FFF2-40B4-BE49-F238E27FC236}">
                <a16:creationId xmlns:a16="http://schemas.microsoft.com/office/drawing/2014/main" id="{F149A0B5-2411-0980-DD37-8117CA3E8E7E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16">
            <a:extLst>
              <a:ext uri="{FF2B5EF4-FFF2-40B4-BE49-F238E27FC236}">
                <a16:creationId xmlns:a16="http://schemas.microsoft.com/office/drawing/2014/main" id="{848B216A-70A6-5076-E5A8-8A82D79A8891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A01457A-5ACC-78D8-CBC9-F190B4F7482F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17650-44AD-89DA-80B0-F823A9BD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955675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9B343-65D9-48AA-9097-43DFFB38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5457EFED-F12A-1001-723C-4FBE8FBDE7BC}"/>
              </a:ext>
            </a:extLst>
          </p:cNvPr>
          <p:cNvSpPr/>
          <p:nvPr/>
        </p:nvSpPr>
        <p:spPr>
          <a:xfrm>
            <a:off x="5279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6C5BFB8-1898-DF0C-237E-EDD9AC51674A}"/>
              </a:ext>
            </a:extLst>
          </p:cNvPr>
          <p:cNvSpPr/>
          <p:nvPr/>
        </p:nvSpPr>
        <p:spPr>
          <a:xfrm>
            <a:off x="3368525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263E336D-1090-8596-1FB3-42613BD2C9D3}"/>
              </a:ext>
            </a:extLst>
          </p:cNvPr>
          <p:cNvSpPr/>
          <p:nvPr/>
        </p:nvSpPr>
        <p:spPr>
          <a:xfrm>
            <a:off x="6209092" y="1694997"/>
            <a:ext cx="2647042" cy="3978275"/>
          </a:xfrm>
          <a:prstGeom prst="roundRect">
            <a:avLst>
              <a:gd name="adj" fmla="val 4406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D6815A52-4B53-191A-DB54-3EE6ECFF77F3}"/>
              </a:ext>
            </a:extLst>
          </p:cNvPr>
          <p:cNvSpPr/>
          <p:nvPr/>
        </p:nvSpPr>
        <p:spPr>
          <a:xfrm>
            <a:off x="90496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9578F55C-DAF8-9C6C-BB9E-AB6278886E00}"/>
              </a:ext>
            </a:extLst>
          </p:cNvPr>
          <p:cNvSpPr txBox="1">
            <a:spLocks/>
          </p:cNvSpPr>
          <p:nvPr/>
        </p:nvSpPr>
        <p:spPr>
          <a:xfrm>
            <a:off x="71528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B384C422-7570-60C4-3BB9-0C689DB919FF}"/>
              </a:ext>
            </a:extLst>
          </p:cNvPr>
          <p:cNvSpPr txBox="1">
            <a:spLocks/>
          </p:cNvSpPr>
          <p:nvPr/>
        </p:nvSpPr>
        <p:spPr>
          <a:xfrm>
            <a:off x="3561170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92675ACE-C4DB-7920-0F73-E79D69E73079}"/>
              </a:ext>
            </a:extLst>
          </p:cNvPr>
          <p:cNvSpPr txBox="1">
            <a:spLocks/>
          </p:cNvSpPr>
          <p:nvPr/>
        </p:nvSpPr>
        <p:spPr>
          <a:xfrm>
            <a:off x="6401737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9E9990E5-943F-9496-9B0A-7648228EAA38}"/>
              </a:ext>
            </a:extLst>
          </p:cNvPr>
          <p:cNvSpPr txBox="1">
            <a:spLocks/>
          </p:cNvSpPr>
          <p:nvPr/>
        </p:nvSpPr>
        <p:spPr>
          <a:xfrm>
            <a:off x="924230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ángulo 6175">
            <a:extLst>
              <a:ext uri="{FF2B5EF4-FFF2-40B4-BE49-F238E27FC236}">
                <a16:creationId xmlns:a16="http://schemas.microsoft.com/office/drawing/2014/main" id="{5499C35A-838C-9406-30D9-0BD0BEC9E4F7}"/>
              </a:ext>
            </a:extLst>
          </p:cNvPr>
          <p:cNvSpPr/>
          <p:nvPr/>
        </p:nvSpPr>
        <p:spPr>
          <a:xfrm>
            <a:off x="0" y="-72561"/>
            <a:ext cx="12214702" cy="507989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B7A6EE3-162D-2249-8CC6-BD1A77E5AC59}"/>
              </a:ext>
            </a:extLst>
          </p:cNvPr>
          <p:cNvSpPr txBox="1">
            <a:spLocks/>
          </p:cNvSpPr>
          <p:nvPr/>
        </p:nvSpPr>
        <p:spPr>
          <a:xfrm>
            <a:off x="7206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3CF1FB0-487B-6500-7ECB-E4FAF4145843}"/>
              </a:ext>
            </a:extLst>
          </p:cNvPr>
          <p:cNvSpPr txBox="1">
            <a:spLocks/>
          </p:cNvSpPr>
          <p:nvPr/>
        </p:nvSpPr>
        <p:spPr>
          <a:xfrm>
            <a:off x="3561167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AA700D3A-337A-7F16-A6DD-AF7D237F0486}"/>
              </a:ext>
            </a:extLst>
          </p:cNvPr>
          <p:cNvSpPr txBox="1">
            <a:spLocks/>
          </p:cNvSpPr>
          <p:nvPr/>
        </p:nvSpPr>
        <p:spPr>
          <a:xfrm>
            <a:off x="6401734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4452FC4-1C31-3397-2F47-489A9BA88523}"/>
              </a:ext>
            </a:extLst>
          </p:cNvPr>
          <p:cNvSpPr txBox="1">
            <a:spLocks/>
          </p:cNvSpPr>
          <p:nvPr/>
        </p:nvSpPr>
        <p:spPr>
          <a:xfrm>
            <a:off x="92423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C159754-CF3D-50CC-B412-8921B8B330DB}"/>
              </a:ext>
            </a:extLst>
          </p:cNvPr>
          <p:cNvSpPr txBox="1">
            <a:spLocks/>
          </p:cNvSpPr>
          <p:nvPr/>
        </p:nvSpPr>
        <p:spPr>
          <a:xfrm>
            <a:off x="71528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 screens and workspaces for your specific workload and remove unused fields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D94FF6D-278E-DD05-90C1-FD09173FAFF7}"/>
              </a:ext>
            </a:extLst>
          </p:cNvPr>
          <p:cNvSpPr txBox="1">
            <a:spLocks/>
          </p:cNvSpPr>
          <p:nvPr/>
        </p:nvSpPr>
        <p:spPr>
          <a:xfrm>
            <a:off x="3561170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new product offerings from Microsoft like data entities, features, misc.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1D9EE8E-D61E-019A-0966-EDD62B534C77}"/>
              </a:ext>
            </a:extLst>
          </p:cNvPr>
          <p:cNvSpPr txBox="1">
            <a:spLocks/>
          </p:cNvSpPr>
          <p:nvPr/>
        </p:nvSpPr>
        <p:spPr>
          <a:xfrm>
            <a:off x="6401737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and report slow processes for admins and developers to review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FFADF552-6D14-8E2C-F6CE-55FF9778B6BD}"/>
              </a:ext>
            </a:extLst>
          </p:cNvPr>
          <p:cNvSpPr txBox="1">
            <a:spLocks/>
          </p:cNvSpPr>
          <p:nvPr/>
        </p:nvSpPr>
        <p:spPr>
          <a:xfrm>
            <a:off x="924230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Batch, if possible, with alerts and workspaces to focus on completing tasks and highlighting work left to complete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0AABD48-677A-6C3A-C36F-6678C1445681}"/>
              </a:ext>
            </a:extLst>
          </p:cNvPr>
          <p:cNvCxnSpPr>
            <a:cxnSpLocks/>
          </p:cNvCxnSpPr>
          <p:nvPr/>
        </p:nvCxnSpPr>
        <p:spPr>
          <a:xfrm>
            <a:off x="7233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76574A-C2EB-2165-C80A-B25412F452FE}"/>
              </a:ext>
            </a:extLst>
          </p:cNvPr>
          <p:cNvCxnSpPr>
            <a:cxnSpLocks/>
          </p:cNvCxnSpPr>
          <p:nvPr/>
        </p:nvCxnSpPr>
        <p:spPr>
          <a:xfrm>
            <a:off x="3563891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A4F30B-D2CE-9A1B-D49D-B9E128268057}"/>
              </a:ext>
            </a:extLst>
          </p:cNvPr>
          <p:cNvCxnSpPr>
            <a:cxnSpLocks/>
          </p:cNvCxnSpPr>
          <p:nvPr/>
        </p:nvCxnSpPr>
        <p:spPr>
          <a:xfrm>
            <a:off x="6404458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BFC2BD-D7CD-524D-634C-71D5E4979F90}"/>
              </a:ext>
            </a:extLst>
          </p:cNvPr>
          <p:cNvCxnSpPr>
            <a:cxnSpLocks/>
          </p:cNvCxnSpPr>
          <p:nvPr/>
        </p:nvCxnSpPr>
        <p:spPr>
          <a:xfrm>
            <a:off x="92450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9C5413-21CB-F4E7-0FD9-A1E71667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43" y="4384438"/>
            <a:ext cx="1849041" cy="22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918B96-99BF-F082-31D7-49FE2C5A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16" y="4397176"/>
            <a:ext cx="1793570" cy="22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FE8DBB-E114-12F5-3393-20EBDE6A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440" y="4395794"/>
            <a:ext cx="1793570" cy="22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6ABD587-7409-936F-0B60-F5666353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1" y="4437603"/>
            <a:ext cx="2174212" cy="223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92524A64-C14C-91B3-D15D-390F8908AA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91" y="-277110"/>
            <a:ext cx="2617415" cy="11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24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E625-947C-B502-AAD4-1CE18974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9704874F-3890-DE75-E3DC-82C6CD2DC3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9704874F-3890-DE75-E3DC-82C6CD2DC3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5E24E4F1-579D-7C28-263F-10534DA92C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6" name="Rectángulo 6175">
            <a:extLst>
              <a:ext uri="{FF2B5EF4-FFF2-40B4-BE49-F238E27FC236}">
                <a16:creationId xmlns:a16="http://schemas.microsoft.com/office/drawing/2014/main" id="{7721FF46-71E7-0781-F341-220002969A81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任意多边形: 形状 16">
            <a:extLst>
              <a:ext uri="{FF2B5EF4-FFF2-40B4-BE49-F238E27FC236}">
                <a16:creationId xmlns:a16="http://schemas.microsoft.com/office/drawing/2014/main" id="{3272846C-A482-553F-A189-7F2DDD72BC22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16">
            <a:extLst>
              <a:ext uri="{FF2B5EF4-FFF2-40B4-BE49-F238E27FC236}">
                <a16:creationId xmlns:a16="http://schemas.microsoft.com/office/drawing/2014/main" id="{C70C10DC-EEA0-5DF8-6264-BD086A6F9CD3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16">
            <a:extLst>
              <a:ext uri="{FF2B5EF4-FFF2-40B4-BE49-F238E27FC236}">
                <a16:creationId xmlns:a16="http://schemas.microsoft.com/office/drawing/2014/main" id="{A8BA8B5D-D48B-D75C-B268-A6D708B591FD}"/>
              </a:ext>
            </a:extLst>
          </p:cNvPr>
          <p:cNvSpPr/>
          <p:nvPr/>
        </p:nvSpPr>
        <p:spPr>
          <a:xfrm rot="10800000">
            <a:off x="27466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16">
            <a:extLst>
              <a:ext uri="{FF2B5EF4-FFF2-40B4-BE49-F238E27FC236}">
                <a16:creationId xmlns:a16="http://schemas.microsoft.com/office/drawing/2014/main" id="{35519369-5B97-2A32-0419-BB930F0F8205}"/>
              </a:ext>
            </a:extLst>
          </p:cNvPr>
          <p:cNvSpPr/>
          <p:nvPr/>
        </p:nvSpPr>
        <p:spPr>
          <a:xfrm rot="10800000">
            <a:off x="16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16">
            <a:extLst>
              <a:ext uri="{FF2B5EF4-FFF2-40B4-BE49-F238E27FC236}">
                <a16:creationId xmlns:a16="http://schemas.microsoft.com/office/drawing/2014/main" id="{EE1B7D6E-7D14-5D21-0E94-509E751E4DE0}"/>
              </a:ext>
            </a:extLst>
          </p:cNvPr>
          <p:cNvSpPr/>
          <p:nvPr/>
        </p:nvSpPr>
        <p:spPr>
          <a:xfrm rot="10800000">
            <a:off x="54771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16">
            <a:extLst>
              <a:ext uri="{FF2B5EF4-FFF2-40B4-BE49-F238E27FC236}">
                <a16:creationId xmlns:a16="http://schemas.microsoft.com/office/drawing/2014/main" id="{E726A242-579A-AB24-A030-15D5933D2A25}"/>
              </a:ext>
            </a:extLst>
          </p:cNvPr>
          <p:cNvSpPr/>
          <p:nvPr/>
        </p:nvSpPr>
        <p:spPr>
          <a:xfrm rot="10800000">
            <a:off x="8220377" y="435430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111BAA1-ED7E-3EA0-8EDB-9BF87C81E191}"/>
              </a:ext>
            </a:extLst>
          </p:cNvPr>
          <p:cNvSpPr/>
          <p:nvPr/>
        </p:nvSpPr>
        <p:spPr>
          <a:xfrm rot="10800000">
            <a:off x="10963577" y="435430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16">
            <a:extLst>
              <a:ext uri="{FF2B5EF4-FFF2-40B4-BE49-F238E27FC236}">
                <a16:creationId xmlns:a16="http://schemas.microsoft.com/office/drawing/2014/main" id="{74143AAD-DF7E-E58A-9CFE-CC44A6E19FDB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16">
            <a:extLst>
              <a:ext uri="{FF2B5EF4-FFF2-40B4-BE49-F238E27FC236}">
                <a16:creationId xmlns:a16="http://schemas.microsoft.com/office/drawing/2014/main" id="{AEC3F187-3C4D-ACE1-2D36-93E09953FB1E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9335E6C-288C-CE4E-5FFC-B6EE0818A026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CF3F3-7E3C-D054-CFE0-16EE4F59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955675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3E494-E0BB-7EAD-56AF-5A38B37D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Freeform 46">
            <a:extLst>
              <a:ext uri="{FF2B5EF4-FFF2-40B4-BE49-F238E27FC236}">
                <a16:creationId xmlns:a16="http://schemas.microsoft.com/office/drawing/2014/main" id="{99E3319D-A189-9DA5-3FBD-F060F8978917}"/>
              </a:ext>
            </a:extLst>
          </p:cNvPr>
          <p:cNvSpPr/>
          <p:nvPr/>
        </p:nvSpPr>
        <p:spPr>
          <a:xfrm>
            <a:off x="5279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734216BB-CD2F-F97C-7332-8BD2B6B18F13}"/>
              </a:ext>
            </a:extLst>
          </p:cNvPr>
          <p:cNvSpPr/>
          <p:nvPr/>
        </p:nvSpPr>
        <p:spPr>
          <a:xfrm>
            <a:off x="3368525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7CA1FB90-7FBD-8282-85D6-B143EB724856}"/>
              </a:ext>
            </a:extLst>
          </p:cNvPr>
          <p:cNvSpPr/>
          <p:nvPr/>
        </p:nvSpPr>
        <p:spPr>
          <a:xfrm>
            <a:off x="6209092" y="1694997"/>
            <a:ext cx="2647042" cy="3978275"/>
          </a:xfrm>
          <a:prstGeom prst="roundRect">
            <a:avLst>
              <a:gd name="adj" fmla="val 4406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42ABAA4F-FAA1-858A-B449-BAB483ED2DC0}"/>
              </a:ext>
            </a:extLst>
          </p:cNvPr>
          <p:cNvSpPr/>
          <p:nvPr/>
        </p:nvSpPr>
        <p:spPr>
          <a:xfrm>
            <a:off x="9049658" y="1694997"/>
            <a:ext cx="2647042" cy="3978275"/>
          </a:xfrm>
          <a:prstGeom prst="roundRect">
            <a:avLst>
              <a:gd name="adj" fmla="val 3858"/>
            </a:avLst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CA2978F-9A49-DA07-5820-02F2A455173C}"/>
              </a:ext>
            </a:extLst>
          </p:cNvPr>
          <p:cNvSpPr txBox="1">
            <a:spLocks/>
          </p:cNvSpPr>
          <p:nvPr/>
        </p:nvSpPr>
        <p:spPr>
          <a:xfrm>
            <a:off x="71528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022AAB5B-A23F-0DD2-AFB6-BC38C985E415}"/>
              </a:ext>
            </a:extLst>
          </p:cNvPr>
          <p:cNvSpPr txBox="1">
            <a:spLocks/>
          </p:cNvSpPr>
          <p:nvPr/>
        </p:nvSpPr>
        <p:spPr>
          <a:xfrm>
            <a:off x="3561170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DF7EC31-F60C-EEC9-C252-CAA0192F51E8}"/>
              </a:ext>
            </a:extLst>
          </p:cNvPr>
          <p:cNvSpPr txBox="1">
            <a:spLocks/>
          </p:cNvSpPr>
          <p:nvPr/>
        </p:nvSpPr>
        <p:spPr>
          <a:xfrm>
            <a:off x="6401737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CBC066DD-40A2-14C0-3533-5A404A937957}"/>
              </a:ext>
            </a:extLst>
          </p:cNvPr>
          <p:cNvSpPr txBox="1">
            <a:spLocks/>
          </p:cNvSpPr>
          <p:nvPr/>
        </p:nvSpPr>
        <p:spPr>
          <a:xfrm>
            <a:off x="9242303" y="3669477"/>
            <a:ext cx="2261753" cy="833716"/>
          </a:xfrm>
          <a:prstGeom prst="rect">
            <a:avLst/>
          </a:prstGeom>
          <a:noFill/>
        </p:spPr>
        <p:txBody>
          <a:bodyPr vert="horz" lIns="0" tIns="72000" rIns="0" bIns="72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ángulo 6175">
            <a:extLst>
              <a:ext uri="{FF2B5EF4-FFF2-40B4-BE49-F238E27FC236}">
                <a16:creationId xmlns:a16="http://schemas.microsoft.com/office/drawing/2014/main" id="{B0C5F78B-B0B8-A3F1-48D2-38B5A0B60C9B}"/>
              </a:ext>
            </a:extLst>
          </p:cNvPr>
          <p:cNvSpPr/>
          <p:nvPr/>
        </p:nvSpPr>
        <p:spPr>
          <a:xfrm>
            <a:off x="0" y="-72561"/>
            <a:ext cx="12214702" cy="507989"/>
          </a:xfrm>
          <a:prstGeom prst="rect">
            <a:avLst/>
          </a:pr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1B55840-E5EE-A144-2799-10A451EF960B}"/>
              </a:ext>
            </a:extLst>
          </p:cNvPr>
          <p:cNvSpPr txBox="1">
            <a:spLocks/>
          </p:cNvSpPr>
          <p:nvPr/>
        </p:nvSpPr>
        <p:spPr>
          <a:xfrm>
            <a:off x="7206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8104DD-1BAA-7307-58AC-EB14B5D5322C}"/>
              </a:ext>
            </a:extLst>
          </p:cNvPr>
          <p:cNvSpPr txBox="1">
            <a:spLocks/>
          </p:cNvSpPr>
          <p:nvPr/>
        </p:nvSpPr>
        <p:spPr>
          <a:xfrm>
            <a:off x="3561167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B5D1892-3D02-E325-6678-6583A166A04E}"/>
              </a:ext>
            </a:extLst>
          </p:cNvPr>
          <p:cNvSpPr txBox="1">
            <a:spLocks/>
          </p:cNvSpPr>
          <p:nvPr/>
        </p:nvSpPr>
        <p:spPr>
          <a:xfrm>
            <a:off x="6401734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44D449C-67CB-6779-86FC-E1AD76AC1088}"/>
              </a:ext>
            </a:extLst>
          </p:cNvPr>
          <p:cNvSpPr txBox="1">
            <a:spLocks/>
          </p:cNvSpPr>
          <p:nvPr/>
        </p:nvSpPr>
        <p:spPr>
          <a:xfrm>
            <a:off x="9242300" y="1440315"/>
            <a:ext cx="2261758" cy="5112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504499A1-E7DB-75EB-6B02-F5AFEA35A77E}"/>
              </a:ext>
            </a:extLst>
          </p:cNvPr>
          <p:cNvSpPr txBox="1">
            <a:spLocks/>
          </p:cNvSpPr>
          <p:nvPr/>
        </p:nvSpPr>
        <p:spPr>
          <a:xfrm>
            <a:off x="71528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processes for performance issues using traces. Report to Microsoft if internal problem or developers if a customization problem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DDA2982-3973-8F35-F237-E731BB4D9859}"/>
              </a:ext>
            </a:extLst>
          </p:cNvPr>
          <p:cNvSpPr txBox="1">
            <a:spLocks/>
          </p:cNvSpPr>
          <p:nvPr/>
        </p:nvSpPr>
        <p:spPr>
          <a:xfrm>
            <a:off x="3561170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database indexes ( if possible and appropriate )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7A3E6B2-71EF-4E66-44C7-62FBC2494826}"/>
              </a:ext>
            </a:extLst>
          </p:cNvPr>
          <p:cNvSpPr txBox="1">
            <a:spLocks/>
          </p:cNvSpPr>
          <p:nvPr/>
        </p:nvSpPr>
        <p:spPr>
          <a:xfrm>
            <a:off x="6401737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with targeted batch jobs if needed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11EFC64-0F5B-6FB6-D406-6FA58D0B2234}"/>
              </a:ext>
            </a:extLst>
          </p:cNvPr>
          <p:cNvSpPr txBox="1">
            <a:spLocks/>
          </p:cNvSpPr>
          <p:nvPr/>
        </p:nvSpPr>
        <p:spPr>
          <a:xfrm>
            <a:off x="9242303" y="2082239"/>
            <a:ext cx="2261753" cy="1360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for high performance ( if needed 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B4FA6C-C454-B546-8FBC-AC53D84EA04E}"/>
              </a:ext>
            </a:extLst>
          </p:cNvPr>
          <p:cNvCxnSpPr>
            <a:cxnSpLocks/>
          </p:cNvCxnSpPr>
          <p:nvPr/>
        </p:nvCxnSpPr>
        <p:spPr>
          <a:xfrm>
            <a:off x="7233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89A40D-A467-7B38-A8A8-3DE38C6292FC}"/>
              </a:ext>
            </a:extLst>
          </p:cNvPr>
          <p:cNvCxnSpPr>
            <a:cxnSpLocks/>
          </p:cNvCxnSpPr>
          <p:nvPr/>
        </p:nvCxnSpPr>
        <p:spPr>
          <a:xfrm>
            <a:off x="3563891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A5D237-8B78-2A20-2486-ED76512BEDA8}"/>
              </a:ext>
            </a:extLst>
          </p:cNvPr>
          <p:cNvCxnSpPr>
            <a:cxnSpLocks/>
          </p:cNvCxnSpPr>
          <p:nvPr/>
        </p:nvCxnSpPr>
        <p:spPr>
          <a:xfrm>
            <a:off x="6404458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BCD22BC-E91A-32BD-B794-E514E09D5BC8}"/>
              </a:ext>
            </a:extLst>
          </p:cNvPr>
          <p:cNvCxnSpPr>
            <a:cxnSpLocks/>
          </p:cNvCxnSpPr>
          <p:nvPr/>
        </p:nvCxnSpPr>
        <p:spPr>
          <a:xfrm>
            <a:off x="9245024" y="3538846"/>
            <a:ext cx="22563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851E6-0F63-F62C-0625-37C7CF34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43" y="4384438"/>
            <a:ext cx="1849041" cy="22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EA3583-75ED-4B51-524B-4129EADE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16" y="4397176"/>
            <a:ext cx="1793570" cy="22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A9A583-56DB-C582-E47D-DB4DADBD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440" y="4395794"/>
            <a:ext cx="1793570" cy="22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4B963BA-64C7-B298-2FB3-10FEE8AC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1" y="4437603"/>
            <a:ext cx="2174212" cy="223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rocket in the middle&#10;&#10;Description automatically generated">
            <a:extLst>
              <a:ext uri="{FF2B5EF4-FFF2-40B4-BE49-F238E27FC236}">
                <a16:creationId xmlns:a16="http://schemas.microsoft.com/office/drawing/2014/main" id="{AC561A10-73C2-0BE6-1191-0EFB6ADFD9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91" y="-277110"/>
            <a:ext cx="2617415" cy="11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8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F8423-86D6-5A44-708E-E3F94F49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1409E5F4-62E1-1E95-7E83-94FE438906B0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6D606261-980F-1685-E664-BA9EBD850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7604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44D62F9-9C37-C986-F8A6-EC9AB522BF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44D62F9-9C37-C986-F8A6-EC9AB522B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2F8EC212-9250-1C45-0584-60E6207A29CB}"/>
              </a:ext>
            </a:extLst>
          </p:cNvPr>
          <p:cNvSpPr/>
          <p:nvPr/>
        </p:nvSpPr>
        <p:spPr>
          <a:xfrm>
            <a:off x="834055" y="471948"/>
            <a:ext cx="10523889" cy="503259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17ED6181-1E26-367C-7ADC-EE59F7F9193E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33E3AE-765E-2F4B-DFCB-DE2F73231EE7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6A2D5526-B9E9-9390-70F0-E6CE8B3C8B74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E467F2CC-873C-8A39-D9EA-CBBD0DED99EB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close-up of a company logo&#10;&#10;Description automatically generated">
            <a:extLst>
              <a:ext uri="{FF2B5EF4-FFF2-40B4-BE49-F238E27FC236}">
                <a16:creationId xmlns:a16="http://schemas.microsoft.com/office/drawing/2014/main" id="{0DF36BF4-1564-160C-698C-B1DDDB3E6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44" y="4044845"/>
            <a:ext cx="2729907" cy="971107"/>
          </a:xfrm>
          <a:prstGeom prst="rect">
            <a:avLst/>
          </a:prstGeom>
        </p:spPr>
      </p:pic>
      <p:pic>
        <p:nvPicPr>
          <p:cNvPr id="27" name="Picture 26" descr="A white toy with black stripes and a white helmet&#10;&#10;Description automatically generated with medium confidence">
            <a:extLst>
              <a:ext uri="{FF2B5EF4-FFF2-40B4-BE49-F238E27FC236}">
                <a16:creationId xmlns:a16="http://schemas.microsoft.com/office/drawing/2014/main" id="{15F25A66-5FAD-2374-BA26-33FD9EC16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85" y="3655810"/>
            <a:ext cx="1464638" cy="3443696"/>
          </a:xfrm>
          <a:prstGeom prst="rect">
            <a:avLst/>
          </a:prstGeom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852550F8-DC38-7699-3002-6AE25D5FF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A21EF051-FF6B-1F6C-6EC5-30C67E89C1F9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CB606FAF-D89C-AB6F-2D32-9B9D6097712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EFE81A1-8B60-0D97-8AC1-3946C21059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01A222-FEB6-19E5-31DC-E95457F28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8" name="Picture 4" descr="Image result for staedean logo">
            <a:extLst>
              <a:ext uri="{FF2B5EF4-FFF2-40B4-BE49-F238E27FC236}">
                <a16:creationId xmlns:a16="http://schemas.microsoft.com/office/drawing/2014/main" id="{A4C958EC-3047-D054-F1E0-BBC6E0B3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08" y="2441242"/>
            <a:ext cx="4203195" cy="13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FF293F16-6729-257C-3090-F5963879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42" y="630710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697DFFE4-3AFB-098E-99A6-472A034488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47" y="3421170"/>
            <a:ext cx="2008372" cy="18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2EA-BF45-F4B5-0A9B-C977EF36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F12F2EB-D120-31FE-8DCB-78C5D376C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198B-6B03-0A1A-0381-9E26029E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you have common views you use or have a lot you want to use…</a:t>
            </a:r>
          </a:p>
          <a:p>
            <a:r>
              <a:rPr lang="en-US" sz="3200" dirty="0"/>
              <a:t>Make a workspace</a:t>
            </a:r>
          </a:p>
          <a:p>
            <a:r>
              <a:rPr lang="en-US" sz="3200" dirty="0"/>
              <a:t>Home page &gt; right click in workspaces &gt; personalize workspaces &gt; Add pages &gt; Workspace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5368F-5DFE-4542-E497-DE798AE2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EE559903-E90F-9ED7-CF3A-20859A9981F2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3AA9784-6F66-EEEC-873A-CA96DFF5E0C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Workspaces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B64B702-2DF4-0FBE-3ECF-D310CFB0E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01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5AE-0A9C-0304-00EB-578B2C9D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96DD-5DA7-44FF-112A-B387A2A1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06DC-8E4E-FF02-DD53-0AA0686C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F7374-697A-BC84-0E57-3B40DCFB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470079"/>
            <a:ext cx="8684073" cy="61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0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YrUCN03eCDNc_P3yFC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YrUCN03eCDNc_P3yFCC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2010D712AC7499BCB553F8EA96888" ma:contentTypeVersion="4" ma:contentTypeDescription="Create a new document." ma:contentTypeScope="" ma:versionID="f3baf2d602caed5fd420f14353e1cf35">
  <xsd:schema xmlns:xsd="http://www.w3.org/2001/XMLSchema" xmlns:xs="http://www.w3.org/2001/XMLSchema" xmlns:p="http://schemas.microsoft.com/office/2006/metadata/properties" xmlns:ns2="b040c7ca-58b9-4018-9f7e-b5ef031252f6" targetNamespace="http://schemas.microsoft.com/office/2006/metadata/properties" ma:root="true" ma:fieldsID="97c90aa385e5e0408cc66e1905ef6394" ns2:_="">
    <xsd:import namespace="b040c7ca-58b9-4018-9f7e-b5ef031252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0c7ca-58b9-4018-9f7e-b5ef03125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6FF0BC-8E92-4EE2-BF94-F76151E6A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40c7ca-58b9-4018-9f7e-b5ef031252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2D7910-5D8E-498A-94C4-4E9E3CF44F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7FA9A3B-6F32-446F-AE25-152FBD7174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6966</TotalTime>
  <Words>1183</Words>
  <Application>Microsoft Office PowerPoint</Application>
  <PresentationFormat>Widescreen</PresentationFormat>
  <Paragraphs>262</Paragraphs>
  <Slides>79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Poppins</vt:lpstr>
      <vt:lpstr>Segoe UI</vt:lpstr>
      <vt:lpstr>segoe ui black</vt:lpstr>
      <vt:lpstr>Office Theme</vt:lpstr>
      <vt:lpstr>think-cell Slide</vt:lpstr>
      <vt:lpstr>PowerPoint Presentation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Nathan Clouse</cp:lastModifiedBy>
  <cp:revision>135</cp:revision>
  <dcterms:created xsi:type="dcterms:W3CDTF">2020-10-26T06:25:39Z</dcterms:created>
  <dcterms:modified xsi:type="dcterms:W3CDTF">2025-02-14T03:57:46Z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0x0101004A92010D712AC7499BCB553F8EA96888</vt:lpwstr>
  </property>
</Properties>
</file>